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 id="2147483698"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000"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373438" cy="503238"/>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398963" y="0"/>
            <a:ext cx="3373437" cy="503238"/>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0" y="763588"/>
            <a:ext cx="0" cy="15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77875" y="4776788"/>
            <a:ext cx="6216650" cy="4525962"/>
          </a:xfrm>
          <a:prstGeom prst="rect">
            <a:avLst/>
          </a:prstGeom>
          <a:noFill/>
          <a:ln>
            <a:noFill/>
          </a:ln>
        </p:spPr>
        <p:txBody>
          <a:bodyPr wrap="square" lIns="91425" tIns="91425" rIns="91425" bIns="91425" anchor="t" anchorCtr="0"/>
          <a:lstStyle>
            <a:lvl1pPr marL="215900" marR="0" lvl="0" indent="-215900" algn="l" rtl="0">
              <a:spcBef>
                <a:spcPts val="600"/>
              </a:spcBef>
              <a:spcAft>
                <a:spcPts val="0"/>
              </a:spcAft>
              <a:buChar char="●"/>
              <a:defRPr sz="2000" b="0" i="0" u="none" strike="noStrike" cap="none">
                <a:solidFill>
                  <a:srgbClr val="000000"/>
                </a:solidFill>
                <a:latin typeface="Arial"/>
                <a:ea typeface="Arial"/>
                <a:cs typeface="Arial"/>
                <a:sym typeface="Arial"/>
              </a:defRPr>
            </a:lvl1pPr>
            <a:lvl2pPr marL="742950" marR="0" lvl="1" indent="-28575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1143000" marR="0" lvl="2" indent="-22860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600200" marR="0" lvl="3" indent="-22860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2057400" marR="0" lvl="4" indent="-22860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555163"/>
            <a:ext cx="3373438" cy="5032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398963" y="9555163"/>
            <a:ext cx="3373437" cy="503237"/>
          </a:xfrm>
          <a:prstGeom prst="rect">
            <a:avLst/>
          </a:prstGeom>
          <a:noFill/>
          <a:ln>
            <a:noFill/>
          </a:ln>
        </p:spPr>
        <p:txBody>
          <a:bodyPr wrap="square" lIns="0" tIns="0" rIns="0" bIns="0" anchor="b" anchorCtr="0">
            <a:noAutofit/>
          </a:bodyPr>
          <a:lstStyle/>
          <a:p>
            <a:pPr marL="0" marR="0" lvl="0" indent="0" algn="r" rtl="0">
              <a:spcBef>
                <a:spcPts val="0"/>
              </a:spcBef>
              <a:spcAft>
                <a:spcPts val="0"/>
              </a:spcAft>
              <a:buSzPct val="25000"/>
              <a:buNone/>
            </a:pPr>
            <a:r>
              <a:rPr lang="en-US" sz="1400" b="0" i="0" u="none" strike="noStrike" cap="none">
                <a:solidFill>
                  <a:srgbClr val="000000"/>
                </a:solidFill>
                <a:latin typeface="Times New Roman"/>
                <a:ea typeface="Times New Roman"/>
                <a:cs typeface="Times New Roman"/>
                <a:sym typeface="Times New Roman"/>
              </a:rPr>
              <a:t>&lt;number&gt;</a:t>
            </a:r>
          </a:p>
        </p:txBody>
      </p:sp>
    </p:spTree>
    <p:extLst>
      <p:ext uri="{BB962C8B-B14F-4D97-AF65-F5344CB8AC3E}">
        <p14:creationId xmlns:p14="http://schemas.microsoft.com/office/powerpoint/2010/main" val="161043591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432151" y="754380"/>
            <a:ext cx="6908700" cy="3771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777240" y="4777740"/>
            <a:ext cx="6217800" cy="4526400"/>
          </a:xfrm>
          <a:prstGeom prst="rect">
            <a:avLst/>
          </a:prstGeom>
          <a:noFill/>
          <a:ln>
            <a:noFill/>
          </a:ln>
        </p:spPr>
        <p:txBody>
          <a:bodyPr wrap="square" lIns="102600" tIns="102600" rIns="102600" bIns="102600" anchor="ctr" anchorCtr="0">
            <a:noAutofit/>
          </a:bodyPr>
          <a:lstStyle/>
          <a:p>
            <a:pPr lvl="0" rtl="0">
              <a:spcBef>
                <a:spcPts val="0"/>
              </a:spcBef>
              <a:buNone/>
            </a:pPr>
            <a:endParaRPr sz="1600"/>
          </a:p>
          <a:p>
            <a:pPr lvl="0" rtl="0">
              <a:spcBef>
                <a:spcPts val="0"/>
              </a:spcBef>
              <a:buNone/>
            </a:pPr>
            <a:endParaRPr sz="1600"/>
          </a:p>
          <a:p>
            <a:pPr lvl="0" rtl="0">
              <a:spcBef>
                <a:spcPts val="0"/>
              </a:spcBef>
              <a:buNone/>
            </a:pPr>
            <a:endParaRPr sz="1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533752" y="754063"/>
            <a:ext cx="6704700" cy="3771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0" name="Shape 580"/>
          <p:cNvSpPr txBox="1">
            <a:spLocks noGrp="1"/>
          </p:cNvSpPr>
          <p:nvPr>
            <p:ph type="body" idx="1"/>
          </p:nvPr>
        </p:nvSpPr>
        <p:spPr>
          <a:xfrm>
            <a:off x="777875" y="4778375"/>
            <a:ext cx="6216600" cy="45261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Note that NFVi includes the hardware – the Red Hat software portion is less than 10% of the total NFV costs.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Our ecosystem helps avoid vendor lock-in, forcing VNF vendors to compete every day, not just during RFX.</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Red Hat NFVi provides leverage for initial and ongoing negotiations with VNF vendors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4C4C4C"/>
              </a:buClr>
              <a:buSzPct val="25000"/>
              <a:buFont typeface="Overpass"/>
              <a:buNone/>
            </a:pPr>
            <a:r>
              <a:rPr lang="en-US" sz="1200" b="0" i="0" u="none" strike="noStrike" cap="none">
                <a:solidFill>
                  <a:srgbClr val="4C4C4C"/>
                </a:solidFill>
                <a:latin typeface="Overpass"/>
                <a:ea typeface="Overpass"/>
                <a:cs typeface="Overpass"/>
                <a:sym typeface="Overpass"/>
              </a:rPr>
              <a:t>A common NFVi reduces vendor lock-in, so VNF vendors must constantly compete.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81" name="Shape 581"/>
          <p:cNvSpPr txBox="1">
            <a:spLocks noGrp="1"/>
          </p:cNvSpPr>
          <p:nvPr>
            <p:ph type="sldNum" idx="12"/>
          </p:nvPr>
        </p:nvSpPr>
        <p:spPr>
          <a:xfrm>
            <a:off x="4402138" y="9553575"/>
            <a:ext cx="3368700" cy="5034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0" y="763588"/>
            <a:ext cx="0" cy="15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6" name="Shape 596"/>
          <p:cNvSpPr txBox="1">
            <a:spLocks noGrp="1"/>
          </p:cNvSpPr>
          <p:nvPr>
            <p:ph type="body" idx="1"/>
          </p:nvPr>
        </p:nvSpPr>
        <p:spPr>
          <a:xfrm>
            <a:off x="777876" y="4776787"/>
            <a:ext cx="6216600" cy="4526100"/>
          </a:xfrm>
          <a:prstGeom prst="rect">
            <a:avLst/>
          </a:prstGeom>
          <a:noFill/>
          <a:ln>
            <a:noFill/>
          </a:ln>
        </p:spPr>
        <p:txBody>
          <a:bodyPr wrap="square" lIns="0" tIns="0" rIns="0" bIns="0" anchor="t" anchorCtr="0">
            <a:noAutofit/>
          </a:bodyPr>
          <a:lstStyle/>
          <a:p>
            <a:pPr marL="0" marR="0" lvl="0" indent="0" algn="l" rtl="0">
              <a:spcBef>
                <a:spcPts val="0"/>
              </a:spcBef>
              <a:spcAft>
                <a:spcPts val="0"/>
              </a:spcAft>
              <a:buSzPct val="25000"/>
              <a:buNone/>
            </a:pPr>
            <a:r>
              <a:rPr lang="en-US"/>
              <a:t> focus on new ETSI Zero Touch ISG initiatives using Data Management Platform, Analytics, and AI.  All of these innnovations are being developed in Open Source.  Perhaps we should add an EBTO slide and discuss it within the scope of Zero Touch?  Perhaps we want to shrink this graphic and add the AI/ 0Touch / MANO pieces, all of which are going to be Open Source?</a:t>
            </a:r>
          </a:p>
          <a:p>
            <a:pPr marL="0" marR="0" lvl="0" indent="0" algn="l" rtl="0">
              <a:spcBef>
                <a:spcPts val="0"/>
              </a:spcBef>
              <a:spcAft>
                <a:spcPts val="0"/>
              </a:spcAft>
              <a:buSzPct val="25000"/>
              <a:buNone/>
            </a:pPr>
            <a:endParaRPr/>
          </a:p>
          <a:p>
            <a:pPr marL="0" marR="0" lvl="0" indent="0" algn="l" rtl="0">
              <a:spcBef>
                <a:spcPts val="0"/>
              </a:spcBef>
              <a:spcAft>
                <a:spcPts val="0"/>
              </a:spcAft>
              <a:buSzPct val="25000"/>
              <a:buNone/>
            </a:pPr>
            <a:r>
              <a:rPr lang="en-US"/>
              <a:t>This is the closing slide, should emphasize our opening statement about radio, hardware, and open source comprising the entire network  </a:t>
            </a:r>
          </a:p>
          <a:p>
            <a:pPr marL="0" marR="0" lvl="0" indent="0" algn="l" rtl="0">
              <a:spcBef>
                <a:spcPts val="0"/>
              </a:spcBef>
              <a:spcAft>
                <a:spcPts val="0"/>
              </a:spcAft>
              <a:buSzPct val="25000"/>
              <a:buNone/>
            </a:pPr>
            <a:endParaRPr/>
          </a:p>
          <a:p>
            <a:pPr marL="215900" marR="0" lvl="0" indent="-215900" algn="l" rtl="0">
              <a:spcBef>
                <a:spcPts val="0"/>
              </a:spcBef>
              <a:buSzPct val="25000"/>
              <a:buNone/>
            </a:pPr>
            <a:endParaRPr sz="2000" b="0" i="0" u="none" strike="noStrike" cap="none">
              <a:solidFill>
                <a:srgbClr val="000000"/>
              </a:solidFill>
              <a:latin typeface="Arial"/>
              <a:ea typeface="Arial"/>
              <a:cs typeface="Arial"/>
              <a:sym typeface="Arial"/>
            </a:endParaRPr>
          </a:p>
        </p:txBody>
      </p:sp>
      <p:sp>
        <p:nvSpPr>
          <p:cNvPr id="597" name="Shape 597"/>
          <p:cNvSpPr txBox="1">
            <a:spLocks noGrp="1"/>
          </p:cNvSpPr>
          <p:nvPr>
            <p:ph type="sldNum" idx="12"/>
          </p:nvPr>
        </p:nvSpPr>
        <p:spPr>
          <a:xfrm>
            <a:off x="4398963" y="9555163"/>
            <a:ext cx="3373500" cy="503400"/>
          </a:xfrm>
          <a:prstGeom prst="rect">
            <a:avLst/>
          </a:prstGeom>
          <a:noFill/>
          <a:ln>
            <a:noFill/>
          </a:ln>
        </p:spPr>
        <p:txBody>
          <a:bodyPr wrap="square"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r>
              <a:rPr lang="en-US" sz="1500" b="0" i="0" u="none" strike="noStrike" cap="none">
                <a:solidFill>
                  <a:srgbClr val="000000"/>
                </a:solidFill>
                <a:latin typeface="Times New Roman"/>
                <a:ea typeface="Times New Roman"/>
                <a:cs typeface="Times New Roman"/>
                <a:sym typeface="Times New Roman"/>
              </a:rPr>
              <a:t>&lt;number&gt;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777240" y="4777740"/>
            <a:ext cx="6217920" cy="4526280"/>
          </a:xfrm>
          <a:prstGeom prst="rect">
            <a:avLst/>
          </a:prstGeom>
        </p:spPr>
        <p:txBody>
          <a:bodyPr wrap="square" lIns="102600" tIns="102600" rIns="102600" bIns="102600" anchor="t" anchorCtr="0">
            <a:noAutofit/>
          </a:bodyPr>
          <a:lstStyle/>
          <a:p>
            <a:pPr lvl="0">
              <a:spcBef>
                <a:spcPts val="0"/>
              </a:spcBef>
              <a:buNone/>
            </a:pPr>
            <a:endParaRPr/>
          </a:p>
        </p:txBody>
      </p:sp>
      <p:sp>
        <p:nvSpPr>
          <p:cNvPr id="604" name="Shape 604"/>
          <p:cNvSpPr>
            <a:spLocks noGrp="1" noRot="1" noChangeAspect="1"/>
          </p:cNvSpPr>
          <p:nvPr>
            <p:ph type="sldImg" idx="2"/>
          </p:nvPr>
        </p:nvSpPr>
        <p:spPr>
          <a:xfrm>
            <a:off x="2351218" y="754380"/>
            <a:ext cx="3070729" cy="3771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777240" y="4777740"/>
            <a:ext cx="6217800" cy="4526400"/>
          </a:xfrm>
          <a:prstGeom prst="rect">
            <a:avLst/>
          </a:prstGeom>
        </p:spPr>
        <p:txBody>
          <a:bodyPr wrap="square" lIns="102600" tIns="102600" rIns="102600" bIns="102600" anchor="t" anchorCtr="0">
            <a:noAutofit/>
          </a:bodyPr>
          <a:lstStyle/>
          <a:p>
            <a:pPr lvl="0" rtl="0">
              <a:spcBef>
                <a:spcPts val="0"/>
              </a:spcBef>
              <a:buNone/>
            </a:pPr>
            <a:endParaRPr/>
          </a:p>
        </p:txBody>
      </p:sp>
      <p:sp>
        <p:nvSpPr>
          <p:cNvPr id="611" name="Shape 611"/>
          <p:cNvSpPr>
            <a:spLocks noGrp="1" noRot="1" noChangeAspect="1"/>
          </p:cNvSpPr>
          <p:nvPr>
            <p:ph type="sldImg" idx="2"/>
          </p:nvPr>
        </p:nvSpPr>
        <p:spPr>
          <a:xfrm>
            <a:off x="2351218" y="754380"/>
            <a:ext cx="3070800" cy="3771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777240" y="4777740"/>
            <a:ext cx="6217800" cy="4526400"/>
          </a:xfrm>
          <a:prstGeom prst="rect">
            <a:avLst/>
          </a:prstGeom>
        </p:spPr>
        <p:txBody>
          <a:bodyPr wrap="square" lIns="102600" tIns="102600" rIns="102600" bIns="102600" anchor="t" anchorCtr="0">
            <a:noAutofit/>
          </a:bodyPr>
          <a:lstStyle/>
          <a:p>
            <a:pPr lvl="0" rtl="0">
              <a:spcBef>
                <a:spcPts val="0"/>
              </a:spcBef>
              <a:buNone/>
            </a:pPr>
            <a:endParaRPr/>
          </a:p>
        </p:txBody>
      </p:sp>
      <p:sp>
        <p:nvSpPr>
          <p:cNvPr id="617" name="Shape 617"/>
          <p:cNvSpPr>
            <a:spLocks noGrp="1" noRot="1" noChangeAspect="1"/>
          </p:cNvSpPr>
          <p:nvPr>
            <p:ph type="sldImg" idx="2"/>
          </p:nvPr>
        </p:nvSpPr>
        <p:spPr>
          <a:xfrm>
            <a:off x="2351218" y="754380"/>
            <a:ext cx="3070800" cy="3771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777240" y="4777740"/>
            <a:ext cx="6217800" cy="4526400"/>
          </a:xfrm>
          <a:prstGeom prst="rect">
            <a:avLst/>
          </a:prstGeom>
        </p:spPr>
        <p:txBody>
          <a:bodyPr wrap="square" lIns="102600" tIns="102600" rIns="102600" bIns="102600" anchor="t" anchorCtr="0">
            <a:noAutofit/>
          </a:bodyPr>
          <a:lstStyle/>
          <a:p>
            <a:pPr lvl="0" rtl="0">
              <a:spcBef>
                <a:spcPts val="0"/>
              </a:spcBef>
              <a:buNone/>
            </a:pPr>
            <a:endParaRPr/>
          </a:p>
        </p:txBody>
      </p:sp>
      <p:sp>
        <p:nvSpPr>
          <p:cNvPr id="623" name="Shape 623"/>
          <p:cNvSpPr>
            <a:spLocks noGrp="1" noRot="1" noChangeAspect="1"/>
          </p:cNvSpPr>
          <p:nvPr>
            <p:ph type="sldImg" idx="2"/>
          </p:nvPr>
        </p:nvSpPr>
        <p:spPr>
          <a:xfrm>
            <a:off x="2351218" y="754380"/>
            <a:ext cx="3070800" cy="3771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777240" y="4777740"/>
            <a:ext cx="6217800" cy="4526400"/>
          </a:xfrm>
          <a:prstGeom prst="rect">
            <a:avLst/>
          </a:prstGeom>
        </p:spPr>
        <p:txBody>
          <a:bodyPr wrap="square" lIns="102600" tIns="102600" rIns="102600" bIns="102600" anchor="t" anchorCtr="0">
            <a:noAutofit/>
          </a:bodyPr>
          <a:lstStyle/>
          <a:p>
            <a:pPr lvl="0" rtl="0">
              <a:spcBef>
                <a:spcPts val="0"/>
              </a:spcBef>
              <a:buNone/>
            </a:pPr>
            <a:endParaRPr/>
          </a:p>
        </p:txBody>
      </p:sp>
      <p:sp>
        <p:nvSpPr>
          <p:cNvPr id="629" name="Shape 629"/>
          <p:cNvSpPr>
            <a:spLocks noGrp="1" noRot="1" noChangeAspect="1"/>
          </p:cNvSpPr>
          <p:nvPr>
            <p:ph type="sldImg" idx="2"/>
          </p:nvPr>
        </p:nvSpPr>
        <p:spPr>
          <a:xfrm>
            <a:off x="2351218" y="754380"/>
            <a:ext cx="3070800" cy="3771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777875" y="4776788"/>
            <a:ext cx="6216650" cy="4525962"/>
          </a:xfrm>
          <a:prstGeom prst="rect">
            <a:avLst/>
          </a:prstGeom>
        </p:spPr>
        <p:txBody>
          <a:bodyPr wrap="square" lIns="91425" tIns="91425" rIns="91425" bIns="91425" anchor="t" anchorCtr="0">
            <a:noAutofit/>
          </a:bodyPr>
          <a:lstStyle/>
          <a:p>
            <a:pPr lvl="0">
              <a:spcBef>
                <a:spcPts val="0"/>
              </a:spcBef>
              <a:buNone/>
            </a:pPr>
            <a:endParaRPr/>
          </a:p>
        </p:txBody>
      </p:sp>
      <p:sp>
        <p:nvSpPr>
          <p:cNvPr id="635" name="Shape 635"/>
          <p:cNvSpPr>
            <a:spLocks noGrp="1" noRot="1" noChangeAspect="1"/>
          </p:cNvSpPr>
          <p:nvPr>
            <p:ph type="sldImg" idx="2"/>
          </p:nvPr>
        </p:nvSpPr>
        <p:spPr>
          <a:xfrm>
            <a:off x="0" y="763588"/>
            <a:ext cx="0" cy="15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77875" y="4776787"/>
            <a:ext cx="6216600" cy="4526100"/>
          </a:xfrm>
          <a:prstGeom prst="rect">
            <a:avLst/>
          </a:prstGeom>
          <a:noFill/>
          <a:ln>
            <a:noFill/>
          </a:ln>
        </p:spPr>
        <p:txBody>
          <a:bodyPr wrap="square"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300">
                <a:solidFill>
                  <a:srgbClr val="FF0000"/>
                </a:solidFill>
              </a:rPr>
              <a:t>Create Links from ROI Figures to Backup Slides Supporting These Figures</a:t>
            </a:r>
          </a:p>
          <a:p>
            <a:pPr marL="0" marR="0" lvl="0" indent="0" algn="l" rtl="0">
              <a:spcBef>
                <a:spcPts val="0"/>
              </a:spcBef>
              <a:spcAft>
                <a:spcPts val="0"/>
              </a:spcAft>
              <a:buClr>
                <a:schemeClr val="dk1"/>
              </a:buClr>
              <a:buSzPct val="25000"/>
              <a:buFont typeface="Arial"/>
              <a:buNone/>
            </a:pPr>
            <a:endParaRPr sz="1300">
              <a:solidFill>
                <a:schemeClr val="dk1"/>
              </a:solidFill>
            </a:endParaRPr>
          </a:p>
          <a:p>
            <a:pPr marL="0" marR="0" lvl="0" indent="0" algn="l" rtl="0">
              <a:spcBef>
                <a:spcPts val="0"/>
              </a:spcBef>
              <a:spcAft>
                <a:spcPts val="0"/>
              </a:spcAft>
              <a:buClr>
                <a:schemeClr val="dk1"/>
              </a:buClr>
              <a:buSzPct val="25000"/>
              <a:buFont typeface="Arial"/>
              <a:buNone/>
            </a:pPr>
            <a:r>
              <a:rPr lang="en-US" sz="1300" b="0" i="0" u="none" strike="noStrike" cap="none">
                <a:solidFill>
                  <a:schemeClr val="dk1"/>
                </a:solidFill>
                <a:latin typeface="Arial"/>
                <a:ea typeface="Arial"/>
                <a:cs typeface="Arial"/>
                <a:sym typeface="Arial"/>
              </a:rPr>
              <a:t>The modern CSP is all about the data!  These Red Hat platforms allow CSPs to surf  the data tsunami, not be engulfed by it</a:t>
            </a:r>
          </a:p>
          <a:p>
            <a:pPr marL="0" marR="0" lvl="0" indent="0" algn="l" rtl="0">
              <a:spcBef>
                <a:spcPts val="0"/>
              </a:spcBef>
              <a:spcAft>
                <a:spcPts val="0"/>
              </a:spcAft>
              <a:buClr>
                <a:schemeClr val="dk1"/>
              </a:buClr>
              <a:buSzPct val="25000"/>
              <a:buFont typeface="Arial"/>
              <a:buNone/>
            </a:pPr>
            <a:endParaRPr sz="13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300" b="0" i="0" u="none" strike="noStrike" cap="none">
                <a:solidFill>
                  <a:schemeClr val="dk1"/>
                </a:solidFill>
                <a:latin typeface="Arial"/>
                <a:ea typeface="Arial"/>
                <a:cs typeface="Arial"/>
                <a:sym typeface="Arial"/>
              </a:rPr>
              <a:t>Each core platform has outstanding ROI.  According to Industry Analyst IDC:</a:t>
            </a:r>
          </a:p>
          <a:p>
            <a:pPr marL="0" marR="0" lvl="0" indent="0" algn="l" rtl="0">
              <a:spcBef>
                <a:spcPts val="0"/>
              </a:spcBef>
              <a:spcAft>
                <a:spcPts val="0"/>
              </a:spcAft>
              <a:buClr>
                <a:schemeClr val="dk1"/>
              </a:buClr>
              <a:buSzPct val="25000"/>
              <a:buFont typeface="Arial"/>
              <a:buNone/>
            </a:pPr>
            <a:r>
              <a:rPr lang="en-US" sz="1300" b="0" i="0" u="none" strike="noStrike" cap="none">
                <a:solidFill>
                  <a:schemeClr val="dk1"/>
                </a:solidFill>
                <a:latin typeface="Arial"/>
                <a:ea typeface="Arial"/>
                <a:cs typeface="Arial"/>
                <a:sym typeface="Arial"/>
              </a:rPr>
              <a:t> - Openstack ROI 359% versus virtualized and bare metal combo</a:t>
            </a:r>
          </a:p>
          <a:p>
            <a:pPr marL="0" marR="0" lvl="0" indent="0" algn="l" rtl="0">
              <a:spcBef>
                <a:spcPts val="0"/>
              </a:spcBef>
              <a:spcAft>
                <a:spcPts val="0"/>
              </a:spcAft>
              <a:buClr>
                <a:schemeClr val="dk1"/>
              </a:buClr>
              <a:buSzPct val="25000"/>
              <a:buFont typeface="Arial"/>
              <a:buNone/>
            </a:pPr>
            <a:r>
              <a:rPr lang="en-US" sz="1300" b="0" i="0" u="none" strike="noStrike" cap="none">
                <a:solidFill>
                  <a:schemeClr val="dk1"/>
                </a:solidFill>
                <a:latin typeface="Arial"/>
                <a:ea typeface="Arial"/>
                <a:cs typeface="Arial"/>
                <a:sym typeface="Arial"/>
              </a:rPr>
              <a:t> - Openshift ROI 531% average across 9 organizations studied</a:t>
            </a:r>
          </a:p>
          <a:p>
            <a:pPr marL="0" marR="0" lvl="0" indent="0" algn="l" rtl="0">
              <a:spcBef>
                <a:spcPts val="0"/>
              </a:spcBef>
              <a:spcAft>
                <a:spcPts val="0"/>
              </a:spcAft>
              <a:buClr>
                <a:schemeClr val="dk1"/>
              </a:buClr>
              <a:buSzPct val="25000"/>
              <a:buFont typeface="Arial"/>
              <a:buNone/>
            </a:pPr>
            <a:r>
              <a:rPr lang="en-US" sz="1300" b="0" i="0" u="none" strike="noStrike" cap="none">
                <a:solidFill>
                  <a:schemeClr val="dk1"/>
                </a:solidFill>
                <a:latin typeface="Arial"/>
                <a:ea typeface="Arial"/>
                <a:cs typeface="Arial"/>
                <a:sym typeface="Arial"/>
              </a:rPr>
              <a:t> - Primary Middleware component JBOSS Fuse ROI 488%</a:t>
            </a:r>
          </a:p>
          <a:p>
            <a:pPr marL="0" marR="0" lvl="0" indent="0" algn="l" rtl="0">
              <a:spcBef>
                <a:spcPts val="0"/>
              </a:spcBef>
              <a:buClr>
                <a:schemeClr val="dk1"/>
              </a:buClr>
              <a:buSzPct val="25000"/>
              <a:buFont typeface="Arial"/>
              <a:buNone/>
            </a:pPr>
            <a:r>
              <a:rPr lang="en-US" sz="1300" b="0" i="0" u="none" strike="noStrike" cap="none">
                <a:solidFill>
                  <a:schemeClr val="dk1"/>
                </a:solidFill>
                <a:latin typeface="Arial"/>
                <a:ea typeface="Arial"/>
                <a:cs typeface="Arial"/>
                <a:sym typeface="Arial"/>
              </a:rPr>
              <a:t>   </a:t>
            </a:r>
          </a:p>
        </p:txBody>
      </p:sp>
      <p:sp>
        <p:nvSpPr>
          <p:cNvPr id="338" name="Shape 338"/>
          <p:cNvSpPr>
            <a:spLocks noGrp="1" noRot="1" noChangeAspect="1"/>
          </p:cNvSpPr>
          <p:nvPr>
            <p:ph type="sldImg" idx="2"/>
          </p:nvPr>
        </p:nvSpPr>
        <p:spPr>
          <a:xfrm>
            <a:off x="0" y="763588"/>
            <a:ext cx="0" cy="1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0" y="763588"/>
            <a:ext cx="0" cy="1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777875" y="4776788"/>
            <a:ext cx="6216600" cy="4526100"/>
          </a:xfrm>
          <a:prstGeom prst="rect">
            <a:avLst/>
          </a:prstGeom>
        </p:spPr>
        <p:txBody>
          <a:bodyPr wrap="square" lIns="91425" tIns="91425" rIns="91425" bIns="91425" anchor="t" anchorCtr="0">
            <a:noAutofit/>
          </a:bodyPr>
          <a:lstStyle/>
          <a:p>
            <a:pPr lvl="0" rtl="0">
              <a:spcBef>
                <a:spcPts val="0"/>
              </a:spcBef>
              <a:buNone/>
            </a:pPr>
            <a:r>
              <a:rPr lang="en-US"/>
              <a:t>Proprietary software companies get overtaken by the peloton. (Linux examples)</a:t>
            </a:r>
          </a:p>
          <a:p>
            <a:pPr lvl="0" rtl="0">
              <a:spcBef>
                <a:spcPts val="0"/>
              </a:spcBef>
              <a:buNone/>
            </a:pPr>
            <a:r>
              <a:rPr lang="en-US"/>
              <a:t>Worse: Open Core companies start in the peloton, break away - wrong direction!</a:t>
            </a:r>
          </a:p>
        </p:txBody>
      </p:sp>
      <p:sp>
        <p:nvSpPr>
          <p:cNvPr id="368" name="Shape 368"/>
          <p:cNvSpPr txBox="1">
            <a:spLocks noGrp="1"/>
          </p:cNvSpPr>
          <p:nvPr>
            <p:ph type="sldNum" idx="12"/>
          </p:nvPr>
        </p:nvSpPr>
        <p:spPr>
          <a:xfrm>
            <a:off x="4398963" y="9555163"/>
            <a:ext cx="3373500" cy="503100"/>
          </a:xfrm>
          <a:prstGeom prst="rect">
            <a:avLst/>
          </a:prstGeom>
        </p:spPr>
        <p:txBody>
          <a:bodyPr wrap="square" lIns="0" tIns="0" rIns="0" bIns="0" anchor="b" anchorCtr="0">
            <a:noAutofit/>
          </a:bodyPr>
          <a:lstStyle/>
          <a:p>
            <a:pPr lvl="0" rtl="0">
              <a:spcBef>
                <a:spcPts val="0"/>
              </a:spcBef>
              <a:buClr>
                <a:srgbClr val="000000"/>
              </a:buClr>
              <a:buSzPct val="25000"/>
              <a:buFont typeface="Arial"/>
              <a:buNone/>
            </a:pPr>
            <a:r>
              <a:rPr lang="en-US"/>
              <a:t>&lt;number&gt;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0" y="763588"/>
            <a:ext cx="0" cy="1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777875" y="4776788"/>
            <a:ext cx="6216600" cy="4526100"/>
          </a:xfrm>
          <a:prstGeom prst="rect">
            <a:avLst/>
          </a:prstGeom>
        </p:spPr>
        <p:txBody>
          <a:bodyPr wrap="square" lIns="91425" tIns="91425" rIns="91425" bIns="91425" anchor="t" anchorCtr="0">
            <a:noAutofit/>
          </a:bodyPr>
          <a:lstStyle/>
          <a:p>
            <a:pPr lvl="0">
              <a:spcBef>
                <a:spcPts val="0"/>
              </a:spcBef>
              <a:buNone/>
            </a:pPr>
            <a:r>
              <a:rPr lang="en-US"/>
              <a:t>Proprietary software companies get overtaken by the peloton. (Linux examples)</a:t>
            </a:r>
          </a:p>
          <a:p>
            <a:pPr lvl="0" rtl="0">
              <a:spcBef>
                <a:spcPts val="0"/>
              </a:spcBef>
              <a:buNone/>
            </a:pPr>
            <a:r>
              <a:rPr lang="en-US"/>
              <a:t>Worse: Open Core companies start in the peloton, break away - wrong direction!</a:t>
            </a:r>
          </a:p>
        </p:txBody>
      </p:sp>
      <p:sp>
        <p:nvSpPr>
          <p:cNvPr id="376" name="Shape 376"/>
          <p:cNvSpPr txBox="1">
            <a:spLocks noGrp="1"/>
          </p:cNvSpPr>
          <p:nvPr>
            <p:ph type="sldNum" idx="12"/>
          </p:nvPr>
        </p:nvSpPr>
        <p:spPr>
          <a:xfrm>
            <a:off x="4398963" y="9555163"/>
            <a:ext cx="3373500" cy="503100"/>
          </a:xfrm>
          <a:prstGeom prst="rect">
            <a:avLst/>
          </a:prstGeom>
        </p:spPr>
        <p:txBody>
          <a:bodyPr wrap="square" lIns="0" tIns="0" rIns="0" bIns="0" anchor="b" anchorCtr="0">
            <a:noAutofit/>
          </a:bodyPr>
          <a:lstStyle/>
          <a:p>
            <a:pPr lvl="0" rtl="0">
              <a:spcBef>
                <a:spcPts val="0"/>
              </a:spcBef>
              <a:buClr>
                <a:srgbClr val="000000"/>
              </a:buClr>
              <a:buSzPct val="25000"/>
              <a:buFont typeface="Arial"/>
              <a:buNone/>
            </a:pPr>
            <a:r>
              <a:rPr lang="en-US"/>
              <a:t>&lt;number&gt;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0" y="763588"/>
            <a:ext cx="0" cy="1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777875" y="4776788"/>
            <a:ext cx="6216600" cy="4526100"/>
          </a:xfrm>
          <a:prstGeom prst="rect">
            <a:avLst/>
          </a:prstGeom>
        </p:spPr>
        <p:txBody>
          <a:bodyPr wrap="square" lIns="91425" tIns="91425" rIns="91425" bIns="91425" anchor="t" anchorCtr="0">
            <a:noAutofit/>
          </a:bodyPr>
          <a:lstStyle/>
          <a:p>
            <a:pPr lvl="0" rtl="0">
              <a:spcBef>
                <a:spcPts val="0"/>
              </a:spcBef>
              <a:buNone/>
            </a:pPr>
            <a:r>
              <a:rPr lang="en-US"/>
              <a:t>Puck is going: Radios, commodity servers and switches, Open Source software</a:t>
            </a:r>
          </a:p>
        </p:txBody>
      </p:sp>
      <p:sp>
        <p:nvSpPr>
          <p:cNvPr id="384" name="Shape 384"/>
          <p:cNvSpPr txBox="1">
            <a:spLocks noGrp="1"/>
          </p:cNvSpPr>
          <p:nvPr>
            <p:ph type="sldNum" idx="12"/>
          </p:nvPr>
        </p:nvSpPr>
        <p:spPr>
          <a:xfrm>
            <a:off x="4398963" y="9555163"/>
            <a:ext cx="3373500" cy="503100"/>
          </a:xfrm>
          <a:prstGeom prst="rect">
            <a:avLst/>
          </a:prstGeom>
        </p:spPr>
        <p:txBody>
          <a:bodyPr wrap="square" lIns="0" tIns="0" rIns="0" bIns="0" anchor="b" anchorCtr="0">
            <a:noAutofit/>
          </a:bodyPr>
          <a:lstStyle/>
          <a:p>
            <a:pPr lvl="0" rtl="0">
              <a:spcBef>
                <a:spcPts val="0"/>
              </a:spcBef>
              <a:buClr>
                <a:srgbClr val="000000"/>
              </a:buClr>
              <a:buSzPct val="25000"/>
              <a:buFont typeface="Arial"/>
              <a:buNone/>
            </a:pPr>
            <a:r>
              <a:rPr lang="en-US"/>
              <a:t>&lt;number&gt;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0" y="763588"/>
            <a:ext cx="0" cy="15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777876" y="4776787"/>
            <a:ext cx="6216600" cy="4526100"/>
          </a:xfrm>
          <a:prstGeom prst="rect">
            <a:avLst/>
          </a:prstGeom>
          <a:noFill/>
          <a:ln>
            <a:noFill/>
          </a:ln>
        </p:spPr>
        <p:txBody>
          <a:bodyPr wrap="square" lIns="0" tIns="0" rIns="0" bIns="0" anchor="t" anchorCtr="0">
            <a:noAutofit/>
          </a:bodyPr>
          <a:lstStyle/>
          <a:p>
            <a:pPr marL="0" marR="0" lvl="0" indent="0" algn="l" rtl="0">
              <a:spcBef>
                <a:spcPts val="0"/>
              </a:spcBef>
              <a:spcAft>
                <a:spcPts val="0"/>
              </a:spcAft>
              <a:buSzPct val="25000"/>
              <a:buNone/>
            </a:pPr>
            <a:r>
              <a:rPr lang="en-US"/>
              <a:t>standard red hat slide - no changes</a:t>
            </a:r>
          </a:p>
          <a:p>
            <a:pPr marL="0" marR="0" lvl="0" indent="0" algn="l" rtl="0">
              <a:spcBef>
                <a:spcPts val="0"/>
              </a:spcBef>
              <a:spcAft>
                <a:spcPts val="0"/>
              </a:spcAft>
              <a:buSzPct val="25000"/>
              <a:buNone/>
            </a:pPr>
            <a:endParaRP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With Mobile Edge Computing (MEC), all three of these platforms may reside at the edge, in 10’s of thousands of locations.  You need a common horizontal infrastructure to support everything at the site, and the ability to centrally manage that remote infrastructure. </a:t>
            </a:r>
          </a:p>
          <a:p>
            <a:pPr marL="215900" marR="0" lvl="0" indent="-215900" algn="l" rtl="0">
              <a:spcBef>
                <a:spcPts val="0"/>
              </a:spcBef>
              <a:spcAft>
                <a:spcPts val="0"/>
              </a:spcAft>
              <a:buSzPct val="25000"/>
              <a:buNone/>
            </a:pPr>
            <a:endParaRPr sz="2000" b="0" i="0" u="none" strike="noStrike" cap="none">
              <a:solidFill>
                <a:srgbClr val="000000"/>
              </a:solidFill>
              <a:latin typeface="Arial"/>
              <a:ea typeface="Arial"/>
              <a:cs typeface="Arial"/>
              <a:sym typeface="Arial"/>
            </a:endParaRPr>
          </a:p>
          <a:p>
            <a:pPr marL="215900" marR="0" lvl="0" indent="-215900" algn="l" rtl="0">
              <a:spcBef>
                <a:spcPts val="0"/>
              </a:spcBef>
              <a:buSzPct val="25000"/>
              <a:buNone/>
            </a:pPr>
            <a:endParaRPr sz="2000" b="0" i="0" u="none" strike="noStrike" cap="none">
              <a:solidFill>
                <a:srgbClr val="000000"/>
              </a:solidFill>
              <a:latin typeface="Arial"/>
              <a:ea typeface="Arial"/>
              <a:cs typeface="Arial"/>
              <a:sym typeface="Arial"/>
            </a:endParaRPr>
          </a:p>
        </p:txBody>
      </p:sp>
      <p:sp>
        <p:nvSpPr>
          <p:cNvPr id="404" name="Shape 404"/>
          <p:cNvSpPr txBox="1">
            <a:spLocks noGrp="1"/>
          </p:cNvSpPr>
          <p:nvPr>
            <p:ph type="sldNum" idx="12"/>
          </p:nvPr>
        </p:nvSpPr>
        <p:spPr>
          <a:xfrm>
            <a:off x="4398963" y="9555163"/>
            <a:ext cx="3373500" cy="503400"/>
          </a:xfrm>
          <a:prstGeom prst="rect">
            <a:avLst/>
          </a:prstGeom>
          <a:noFill/>
          <a:ln>
            <a:noFill/>
          </a:ln>
        </p:spPr>
        <p:txBody>
          <a:bodyPr wrap="square" lIns="0" tIns="0" rIns="0" bIns="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r>
              <a:rPr lang="en-US" sz="1500" b="0" i="0" u="none" strike="noStrike" cap="none">
                <a:solidFill>
                  <a:srgbClr val="000000"/>
                </a:solidFill>
                <a:latin typeface="Times New Roman"/>
                <a:ea typeface="Times New Roman"/>
                <a:cs typeface="Times New Roman"/>
                <a:sym typeface="Times New Roman"/>
              </a:rPr>
              <a:t>&lt;number&gt;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533752" y="754063"/>
            <a:ext cx="6704700" cy="3771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777875" y="4778375"/>
            <a:ext cx="6216600" cy="4526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1" u="none" strike="noStrike" cap="none">
                <a:solidFill>
                  <a:schemeClr val="dk1"/>
                </a:solidFill>
                <a:latin typeface="Calibri"/>
                <a:ea typeface="Calibri"/>
                <a:cs typeface="Calibri"/>
                <a:sym typeface="Calibri"/>
              </a:rPr>
              <a:t>By running core network functions as software on common hardware platforms, virtualization reduces cost of equipment and operations in the core network</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431800" y="754380"/>
            <a:ext cx="69087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777240" y="4777740"/>
            <a:ext cx="6217800" cy="4526400"/>
          </a:xfrm>
          <a:prstGeom prst="rect">
            <a:avLst/>
          </a:prstGeom>
          <a:noFill/>
          <a:ln>
            <a:noFill/>
          </a:ln>
        </p:spPr>
        <p:txBody>
          <a:bodyPr wrap="square" lIns="102575" tIns="102575" rIns="102575" bIns="102575" anchor="t" anchorCtr="0">
            <a:noAutofit/>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smtClean="0">
                <a:solidFill>
                  <a:schemeClr val="dk1"/>
                </a:solidFill>
                <a:latin typeface="Arial"/>
                <a:ea typeface="Arial"/>
                <a:cs typeface="Arial"/>
                <a:sym typeface="Arial"/>
              </a:rPr>
              <a:t>Common mistake made by others – start with </a:t>
            </a:r>
            <a:r>
              <a:rPr lang="en-US" sz="1200" b="0" i="0" u="none" strike="noStrike" cap="none" baseline="0" dirty="0" err="1" smtClean="0">
                <a:solidFill>
                  <a:schemeClr val="dk1"/>
                </a:solidFill>
                <a:latin typeface="Arial"/>
                <a:ea typeface="Arial"/>
                <a:cs typeface="Arial"/>
                <a:sym typeface="Arial"/>
              </a:rPr>
              <a:t>OpenStack</a:t>
            </a:r>
            <a:r>
              <a:rPr lang="en-US" sz="1200" b="0" i="0" u="none" strike="noStrike" cap="none" baseline="0" dirty="0" smtClean="0">
                <a:solidFill>
                  <a:schemeClr val="dk1"/>
                </a:solidFill>
                <a:latin typeface="Arial"/>
                <a:ea typeface="Arial"/>
                <a:cs typeface="Arial"/>
                <a:sym typeface="Arial"/>
              </a:rPr>
              <a:t>, customize with proprietary code to make an NFV VIM. </a:t>
            </a: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buSzPct val="25000"/>
              <a:buNone/>
            </a:pP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buSzPct val="25000"/>
              <a:buNone/>
            </a:pP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smtClean="0">
                <a:solidFill>
                  <a:schemeClr val="dk1"/>
                </a:solidFill>
                <a:latin typeface="Arial"/>
                <a:ea typeface="Arial"/>
                <a:cs typeface="Arial"/>
                <a:sym typeface="Arial"/>
              </a:rPr>
              <a:t>Red Hat did not set out to create a</a:t>
            </a:r>
            <a:r>
              <a:rPr lang="en-US" sz="1200" b="0" i="0" u="none" strike="noStrike" cap="none" baseline="0" dirty="0" smtClean="0">
                <a:solidFill>
                  <a:schemeClr val="dk1"/>
                </a:solidFill>
                <a:latin typeface="Arial"/>
                <a:ea typeface="Arial"/>
                <a:cs typeface="Arial"/>
                <a:sym typeface="Arial"/>
              </a:rPr>
              <a:t> specialized</a:t>
            </a:r>
            <a:r>
              <a:rPr lang="en-US" sz="1200" b="0" i="0" u="none" strike="noStrike" cap="none" dirty="0" smtClean="0">
                <a:solidFill>
                  <a:schemeClr val="dk1"/>
                </a:solidFill>
                <a:latin typeface="Arial"/>
                <a:ea typeface="Arial"/>
                <a:cs typeface="Arial"/>
                <a:sym typeface="Arial"/>
              </a:rPr>
              <a:t> NFV VIM.  Instead, we worked</a:t>
            </a:r>
            <a:r>
              <a:rPr lang="en-US" sz="1200" b="0" i="0" u="none" strike="noStrike" cap="none" baseline="0" dirty="0" smtClean="0">
                <a:solidFill>
                  <a:schemeClr val="dk1"/>
                </a:solidFill>
                <a:latin typeface="Arial"/>
                <a:ea typeface="Arial"/>
                <a:cs typeface="Arial"/>
                <a:sym typeface="Arial"/>
              </a:rPr>
              <a:t> within the community to develop</a:t>
            </a:r>
            <a:r>
              <a:rPr lang="en-US" sz="1200" b="0" i="0" u="none" strike="noStrike" cap="none" dirty="0" smtClean="0">
                <a:solidFill>
                  <a:schemeClr val="dk1"/>
                </a:solidFill>
                <a:latin typeface="Arial"/>
                <a:ea typeface="Arial"/>
                <a:cs typeface="Arial"/>
                <a:sym typeface="Arial"/>
              </a:rPr>
              <a:t> an</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OpenStack</a:t>
            </a:r>
            <a:r>
              <a:rPr lang="en-US" sz="1200" b="0" i="0" u="none" strike="noStrike" cap="none" baseline="0" dirty="0" smtClean="0">
                <a:solidFill>
                  <a:schemeClr val="dk1"/>
                </a:solidFill>
                <a:latin typeface="Arial"/>
                <a:ea typeface="Arial"/>
                <a:cs typeface="Arial"/>
                <a:sym typeface="Arial"/>
              </a:rPr>
              <a:t> cloud platform that is sufficiently robust to serve as an NFV VIM.</a:t>
            </a:r>
          </a:p>
          <a:p>
            <a:pPr marL="0" marR="0" lvl="0" indent="0" algn="l" rtl="0">
              <a:spcBef>
                <a:spcPts val="0"/>
              </a:spcBef>
              <a:buSzPct val="25000"/>
              <a:buNone/>
            </a:pPr>
            <a:endParaRPr lang="en-US" sz="1200" b="0" i="0" u="none" strike="noStrike" cap="none" baseline="0" dirty="0" smtClean="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432150" y="754380"/>
            <a:ext cx="69087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4" name="Shape 484"/>
          <p:cNvSpPr txBox="1">
            <a:spLocks noGrp="1"/>
          </p:cNvSpPr>
          <p:nvPr>
            <p:ph type="body" idx="1"/>
          </p:nvPr>
        </p:nvSpPr>
        <p:spPr>
          <a:xfrm>
            <a:off x="777240" y="4777740"/>
            <a:ext cx="6217800" cy="4526400"/>
          </a:xfrm>
          <a:prstGeom prst="rect">
            <a:avLst/>
          </a:prstGeom>
          <a:noFill/>
          <a:ln>
            <a:noFill/>
          </a:ln>
        </p:spPr>
        <p:txBody>
          <a:bodyPr wrap="square" lIns="102600" tIns="102600" rIns="102600" bIns="102600" anchor="t" anchorCtr="0">
            <a:noAutofit/>
          </a:bodyPr>
          <a:lstStyle/>
          <a:p>
            <a:pPr marL="0" marR="0" lvl="0" indent="0" algn="l" rtl="0">
              <a:spcBef>
                <a:spcPts val="0"/>
              </a:spcBef>
              <a:buClr>
                <a:schemeClr val="dk1"/>
              </a:buClr>
              <a:buSzPct val="25000"/>
              <a:buFont typeface="Arial"/>
              <a:buNone/>
            </a:pPr>
            <a:r>
              <a:rPr lang="en-US" sz="1200">
                <a:solidFill>
                  <a:schemeClr val="dk1"/>
                </a:solidFill>
              </a:rPr>
              <a:t>Helps explain what I believe is an important reason why John selected us - we offer vendor choice, reducing vendor lock-in and making the next slide reality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13"/>
        <p:cNvGrpSpPr/>
        <p:nvPr/>
      </p:nvGrpSpPr>
      <p:grpSpPr>
        <a:xfrm>
          <a:off x="0" y="0"/>
          <a:ext cx="0" cy="0"/>
          <a:chOff x="0" y="0"/>
          <a:chExt cx="0" cy="0"/>
        </a:xfrm>
      </p:grpSpPr>
      <p:sp>
        <p:nvSpPr>
          <p:cNvPr id="14" name="Shape 14"/>
          <p:cNvSpPr/>
          <p:nvPr/>
        </p:nvSpPr>
        <p:spPr>
          <a:xfrm>
            <a:off x="0" y="0"/>
            <a:ext cx="9144000" cy="4878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nvGrpSpPr>
          <p:cNvPr id="15" name="Shape 15"/>
          <p:cNvGrpSpPr/>
          <p:nvPr/>
        </p:nvGrpSpPr>
        <p:grpSpPr>
          <a:xfrm>
            <a:off x="830392" y="1191256"/>
            <a:ext cx="745763" cy="45826"/>
            <a:chOff x="4580561" y="2589004"/>
            <a:chExt cx="1064464" cy="25200"/>
          </a:xfrm>
        </p:grpSpPr>
        <p:sp>
          <p:nvSpPr>
            <p:cNvPr id="16" name="Shape 16"/>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18" name="Shape 18"/>
          <p:cNvSpPr txBox="1">
            <a:spLocks noGrp="1"/>
          </p:cNvSpPr>
          <p:nvPr>
            <p:ph type="ctrTitle"/>
          </p:nvPr>
        </p:nvSpPr>
        <p:spPr>
          <a:xfrm>
            <a:off x="729450" y="1322450"/>
            <a:ext cx="7688100" cy="1664700"/>
          </a:xfrm>
          <a:prstGeom prst="rect">
            <a:avLst/>
          </a:prstGeom>
        </p:spPr>
        <p:txBody>
          <a:bodyPr wrap="square" lIns="91425" tIns="91425" rIns="91425" bIns="91425" anchor="t" anchorCtr="0"/>
          <a:lstStyle>
            <a:lvl1pPr lvl="0">
              <a:spcBef>
                <a:spcPts val="0"/>
              </a:spcBef>
              <a:buClr>
                <a:schemeClr val="dk2"/>
              </a:buClr>
              <a:buSzPct val="100000"/>
              <a:defRPr sz="4200">
                <a:solidFill>
                  <a:schemeClr val="dk2"/>
                </a:solidFill>
              </a:defRPr>
            </a:lvl1pPr>
            <a:lvl2pPr lvl="1">
              <a:spcBef>
                <a:spcPts val="0"/>
              </a:spcBef>
              <a:buClr>
                <a:schemeClr val="dk2"/>
              </a:buClr>
              <a:buSzPct val="100000"/>
              <a:defRPr sz="4200">
                <a:solidFill>
                  <a:schemeClr val="dk2"/>
                </a:solidFill>
              </a:defRPr>
            </a:lvl2pPr>
            <a:lvl3pPr lvl="2">
              <a:spcBef>
                <a:spcPts val="0"/>
              </a:spcBef>
              <a:buClr>
                <a:schemeClr val="dk2"/>
              </a:buClr>
              <a:buSzPct val="100000"/>
              <a:defRPr sz="4200">
                <a:solidFill>
                  <a:schemeClr val="dk2"/>
                </a:solidFill>
              </a:defRPr>
            </a:lvl3pPr>
            <a:lvl4pPr lvl="3">
              <a:spcBef>
                <a:spcPts val="0"/>
              </a:spcBef>
              <a:buClr>
                <a:schemeClr val="dk2"/>
              </a:buClr>
              <a:buSzPct val="100000"/>
              <a:defRPr sz="4200">
                <a:solidFill>
                  <a:schemeClr val="dk2"/>
                </a:solidFill>
              </a:defRPr>
            </a:lvl4pPr>
            <a:lvl5pPr lvl="4">
              <a:spcBef>
                <a:spcPts val="0"/>
              </a:spcBef>
              <a:buClr>
                <a:schemeClr val="dk2"/>
              </a:buClr>
              <a:buSzPct val="100000"/>
              <a:defRPr sz="4200">
                <a:solidFill>
                  <a:schemeClr val="dk2"/>
                </a:solidFill>
              </a:defRPr>
            </a:lvl5pPr>
            <a:lvl6pPr lvl="5">
              <a:spcBef>
                <a:spcPts val="0"/>
              </a:spcBef>
              <a:buClr>
                <a:schemeClr val="dk2"/>
              </a:buClr>
              <a:buSzPct val="100000"/>
              <a:defRPr sz="4200">
                <a:solidFill>
                  <a:schemeClr val="dk2"/>
                </a:solidFill>
              </a:defRPr>
            </a:lvl6pPr>
            <a:lvl7pPr lvl="6">
              <a:spcBef>
                <a:spcPts val="0"/>
              </a:spcBef>
              <a:buClr>
                <a:schemeClr val="dk2"/>
              </a:buClr>
              <a:buSzPct val="100000"/>
              <a:defRPr sz="4200">
                <a:solidFill>
                  <a:schemeClr val="dk2"/>
                </a:solidFill>
              </a:defRPr>
            </a:lvl7pPr>
            <a:lvl8pPr lvl="7">
              <a:spcBef>
                <a:spcPts val="0"/>
              </a:spcBef>
              <a:buClr>
                <a:schemeClr val="dk2"/>
              </a:buClr>
              <a:buSzPct val="100000"/>
              <a:defRPr sz="4200">
                <a:solidFill>
                  <a:schemeClr val="dk2"/>
                </a:solidFill>
              </a:defRPr>
            </a:lvl8pPr>
            <a:lvl9pPr lvl="8">
              <a:spcBef>
                <a:spcPts val="0"/>
              </a:spcBef>
              <a:buClr>
                <a:schemeClr val="dk2"/>
              </a:buClr>
              <a:buSzPct val="100000"/>
              <a:defRPr sz="4200">
                <a:solidFill>
                  <a:schemeClr val="dk2"/>
                </a:solidFill>
              </a:defRPr>
            </a:lvl9pPr>
          </a:lstStyle>
          <a:p>
            <a:endParaRPr/>
          </a:p>
        </p:txBody>
      </p:sp>
      <p:sp>
        <p:nvSpPr>
          <p:cNvPr id="19" name="Shape 19"/>
          <p:cNvSpPr txBox="1">
            <a:spLocks noGrp="1"/>
          </p:cNvSpPr>
          <p:nvPr>
            <p:ph type="subTitle" idx="1"/>
          </p:nvPr>
        </p:nvSpPr>
        <p:spPr>
          <a:xfrm>
            <a:off x="729627" y="3172900"/>
            <a:ext cx="7688100" cy="541200"/>
          </a:xfrm>
          <a:prstGeom prst="rect">
            <a:avLst/>
          </a:prstGeom>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20" name="Shape 20"/>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77"/>
        <p:cNvGrpSpPr/>
        <p:nvPr/>
      </p:nvGrpSpPr>
      <p:grpSpPr>
        <a:xfrm>
          <a:off x="0" y="0"/>
          <a:ext cx="0" cy="0"/>
          <a:chOff x="0" y="0"/>
          <a:chExt cx="0" cy="0"/>
        </a:xfrm>
      </p:grpSpPr>
      <p:grpSp>
        <p:nvGrpSpPr>
          <p:cNvPr id="78" name="Shape 78"/>
          <p:cNvGrpSpPr/>
          <p:nvPr/>
        </p:nvGrpSpPr>
        <p:grpSpPr>
          <a:xfrm>
            <a:off x="830392" y="4169130"/>
            <a:ext cx="745763" cy="45826"/>
            <a:chOff x="4580561" y="2589004"/>
            <a:chExt cx="1064464" cy="25200"/>
          </a:xfrm>
        </p:grpSpPr>
        <p:sp>
          <p:nvSpPr>
            <p:cNvPr id="79" name="Shape 79"/>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81" name="Shape 81"/>
          <p:cNvSpPr txBox="1">
            <a:spLocks noGrp="1"/>
          </p:cNvSpPr>
          <p:nvPr>
            <p:ph type="title"/>
          </p:nvPr>
        </p:nvSpPr>
        <p:spPr>
          <a:xfrm>
            <a:off x="729450" y="733950"/>
            <a:ext cx="7688400" cy="1244700"/>
          </a:xfrm>
          <a:prstGeom prst="rect">
            <a:avLst/>
          </a:prstGeom>
        </p:spPr>
        <p:txBody>
          <a:bodyPr wrap="square" lIns="91425" tIns="91425" rIns="91425" bIns="91425" anchor="t" anchorCtr="0"/>
          <a:lstStyle>
            <a:lvl1pPr lvl="0">
              <a:spcBef>
                <a:spcPts val="0"/>
              </a:spcBef>
              <a:buClr>
                <a:schemeClr val="lt1"/>
              </a:buClr>
              <a:buSzPct val="100000"/>
              <a:defRPr sz="8000">
                <a:solidFill>
                  <a:schemeClr val="lt1"/>
                </a:solidFill>
              </a:defRPr>
            </a:lvl1pPr>
            <a:lvl2pPr lvl="1">
              <a:spcBef>
                <a:spcPts val="0"/>
              </a:spcBef>
              <a:buClr>
                <a:schemeClr val="lt1"/>
              </a:buClr>
              <a:buSzPct val="100000"/>
              <a:defRPr sz="8000">
                <a:solidFill>
                  <a:schemeClr val="lt1"/>
                </a:solidFill>
              </a:defRPr>
            </a:lvl2pPr>
            <a:lvl3pPr lvl="2">
              <a:spcBef>
                <a:spcPts val="0"/>
              </a:spcBef>
              <a:buClr>
                <a:schemeClr val="lt1"/>
              </a:buClr>
              <a:buSzPct val="100000"/>
              <a:defRPr sz="8000">
                <a:solidFill>
                  <a:schemeClr val="lt1"/>
                </a:solidFill>
              </a:defRPr>
            </a:lvl3pPr>
            <a:lvl4pPr lvl="3">
              <a:spcBef>
                <a:spcPts val="0"/>
              </a:spcBef>
              <a:buClr>
                <a:schemeClr val="lt1"/>
              </a:buClr>
              <a:buSzPct val="100000"/>
              <a:defRPr sz="8000">
                <a:solidFill>
                  <a:schemeClr val="lt1"/>
                </a:solidFill>
              </a:defRPr>
            </a:lvl4pPr>
            <a:lvl5pPr lvl="4">
              <a:spcBef>
                <a:spcPts val="0"/>
              </a:spcBef>
              <a:buClr>
                <a:schemeClr val="lt1"/>
              </a:buClr>
              <a:buSzPct val="100000"/>
              <a:defRPr sz="8000">
                <a:solidFill>
                  <a:schemeClr val="lt1"/>
                </a:solidFill>
              </a:defRPr>
            </a:lvl5pPr>
            <a:lvl6pPr lvl="5">
              <a:spcBef>
                <a:spcPts val="0"/>
              </a:spcBef>
              <a:buClr>
                <a:schemeClr val="lt1"/>
              </a:buClr>
              <a:buSzPct val="100000"/>
              <a:defRPr sz="8000">
                <a:solidFill>
                  <a:schemeClr val="lt1"/>
                </a:solidFill>
              </a:defRPr>
            </a:lvl6pPr>
            <a:lvl7pPr lvl="6">
              <a:spcBef>
                <a:spcPts val="0"/>
              </a:spcBef>
              <a:buClr>
                <a:schemeClr val="lt1"/>
              </a:buClr>
              <a:buSzPct val="100000"/>
              <a:defRPr sz="8000">
                <a:solidFill>
                  <a:schemeClr val="lt1"/>
                </a:solidFill>
              </a:defRPr>
            </a:lvl7pPr>
            <a:lvl8pPr lvl="7">
              <a:spcBef>
                <a:spcPts val="0"/>
              </a:spcBef>
              <a:buClr>
                <a:schemeClr val="lt1"/>
              </a:buClr>
              <a:buSzPct val="100000"/>
              <a:defRPr sz="8000">
                <a:solidFill>
                  <a:schemeClr val="lt1"/>
                </a:solidFill>
              </a:defRPr>
            </a:lvl8pPr>
            <a:lvl9pPr lvl="8">
              <a:spcBef>
                <a:spcPts val="0"/>
              </a:spcBef>
              <a:buClr>
                <a:schemeClr val="lt1"/>
              </a:buClr>
              <a:buSzPct val="100000"/>
              <a:defRPr sz="8000">
                <a:solidFill>
                  <a:schemeClr val="lt1"/>
                </a:solidFill>
              </a:defRPr>
            </a:lvl9pPr>
          </a:lstStyle>
          <a:p>
            <a:endParaRPr/>
          </a:p>
        </p:txBody>
      </p:sp>
      <p:sp>
        <p:nvSpPr>
          <p:cNvPr id="82" name="Shape 82"/>
          <p:cNvSpPr txBox="1">
            <a:spLocks noGrp="1"/>
          </p:cNvSpPr>
          <p:nvPr>
            <p:ph type="body" idx="1"/>
          </p:nvPr>
        </p:nvSpPr>
        <p:spPr>
          <a:xfrm>
            <a:off x="729450" y="2272888"/>
            <a:ext cx="7688400" cy="15804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83" name="Shape 83"/>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ed">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821825" y="2171700"/>
            <a:ext cx="5943600" cy="685800"/>
          </a:xfrm>
          <a:prstGeom prst="rect">
            <a:avLst/>
          </a:prstGeom>
        </p:spPr>
        <p:txBody>
          <a:bodyPr wrap="square" lIns="91425" tIns="91425" rIns="91425" bIns="91425" anchor="b" anchorCtr="0"/>
          <a:lstStyle>
            <a:lvl1pPr lvl="0" rtl="0">
              <a:spcBef>
                <a:spcPts val="0"/>
              </a:spcBef>
              <a:buNone/>
              <a:defRPr sz="2400" b="1">
                <a:solidFill>
                  <a:schemeClr val="lt1"/>
                </a:solidFill>
                <a:latin typeface="Proxima Nova"/>
                <a:ea typeface="Proxima Nova"/>
                <a:cs typeface="Proxima Nova"/>
                <a:sym typeface="Proxima Nova"/>
              </a:defRPr>
            </a:lvl1pPr>
            <a:lvl2pPr lvl="1" rtl="0">
              <a:spcBef>
                <a:spcPts val="0"/>
              </a:spcBef>
              <a:buNone/>
              <a:defRPr sz="2400" b="1">
                <a:solidFill>
                  <a:schemeClr val="lt1"/>
                </a:solidFill>
                <a:latin typeface="Proxima Nova"/>
                <a:ea typeface="Proxima Nova"/>
                <a:cs typeface="Proxima Nova"/>
                <a:sym typeface="Proxima Nova"/>
              </a:defRPr>
            </a:lvl2pPr>
            <a:lvl3pPr lvl="2" rtl="0">
              <a:spcBef>
                <a:spcPts val="0"/>
              </a:spcBef>
              <a:buNone/>
              <a:defRPr sz="2400" b="1">
                <a:solidFill>
                  <a:schemeClr val="lt1"/>
                </a:solidFill>
                <a:latin typeface="Proxima Nova"/>
                <a:ea typeface="Proxima Nova"/>
                <a:cs typeface="Proxima Nova"/>
                <a:sym typeface="Proxima Nova"/>
              </a:defRPr>
            </a:lvl3pPr>
            <a:lvl4pPr lvl="3" rtl="0">
              <a:spcBef>
                <a:spcPts val="0"/>
              </a:spcBef>
              <a:buNone/>
              <a:defRPr sz="2400" b="1">
                <a:solidFill>
                  <a:schemeClr val="lt1"/>
                </a:solidFill>
                <a:latin typeface="Proxima Nova"/>
                <a:ea typeface="Proxima Nova"/>
                <a:cs typeface="Proxima Nova"/>
                <a:sym typeface="Proxima Nova"/>
              </a:defRPr>
            </a:lvl4pPr>
            <a:lvl5pPr lvl="4" rtl="0">
              <a:spcBef>
                <a:spcPts val="0"/>
              </a:spcBef>
              <a:buNone/>
              <a:defRPr sz="2400" b="1">
                <a:solidFill>
                  <a:schemeClr val="lt1"/>
                </a:solidFill>
                <a:latin typeface="Proxima Nova"/>
                <a:ea typeface="Proxima Nova"/>
                <a:cs typeface="Proxima Nova"/>
                <a:sym typeface="Proxima Nova"/>
              </a:defRPr>
            </a:lvl5pPr>
            <a:lvl6pPr lvl="5" rtl="0">
              <a:spcBef>
                <a:spcPts val="0"/>
              </a:spcBef>
              <a:buNone/>
              <a:defRPr sz="2400" b="1">
                <a:solidFill>
                  <a:schemeClr val="lt1"/>
                </a:solidFill>
                <a:latin typeface="Proxima Nova"/>
                <a:ea typeface="Proxima Nova"/>
                <a:cs typeface="Proxima Nova"/>
                <a:sym typeface="Proxima Nova"/>
              </a:defRPr>
            </a:lvl6pPr>
            <a:lvl7pPr lvl="6" rtl="0">
              <a:spcBef>
                <a:spcPts val="0"/>
              </a:spcBef>
              <a:buNone/>
              <a:defRPr sz="2400" b="1">
                <a:solidFill>
                  <a:schemeClr val="lt1"/>
                </a:solidFill>
                <a:latin typeface="Proxima Nova"/>
                <a:ea typeface="Proxima Nova"/>
                <a:cs typeface="Proxima Nova"/>
                <a:sym typeface="Proxima Nova"/>
              </a:defRPr>
            </a:lvl7pPr>
            <a:lvl8pPr lvl="7" rtl="0">
              <a:spcBef>
                <a:spcPts val="0"/>
              </a:spcBef>
              <a:buNone/>
              <a:defRPr sz="2400" b="1">
                <a:solidFill>
                  <a:schemeClr val="lt1"/>
                </a:solidFill>
                <a:latin typeface="Proxima Nova"/>
                <a:ea typeface="Proxima Nova"/>
                <a:cs typeface="Proxima Nova"/>
                <a:sym typeface="Proxima Nova"/>
              </a:defRPr>
            </a:lvl8pPr>
            <a:lvl9pPr lvl="8" rtl="0">
              <a:spcBef>
                <a:spcPts val="0"/>
              </a:spcBef>
              <a:buNone/>
              <a:defRPr sz="2400" b="1">
                <a:solidFill>
                  <a:schemeClr val="lt1"/>
                </a:solidFill>
                <a:latin typeface="Proxima Nova"/>
                <a:ea typeface="Proxima Nova"/>
                <a:cs typeface="Proxima Nova"/>
                <a:sym typeface="Proxima Nova"/>
              </a:defRPr>
            </a:lvl9pPr>
          </a:lstStyle>
          <a:p>
            <a:endParaRPr/>
          </a:p>
        </p:txBody>
      </p:sp>
      <p:sp>
        <p:nvSpPr>
          <p:cNvPr id="88" name="Shape 88"/>
          <p:cNvSpPr txBox="1">
            <a:spLocks noGrp="1"/>
          </p:cNvSpPr>
          <p:nvPr>
            <p:ph type="subTitle" idx="1"/>
          </p:nvPr>
        </p:nvSpPr>
        <p:spPr>
          <a:xfrm>
            <a:off x="1821825" y="3048000"/>
            <a:ext cx="5029200" cy="285900"/>
          </a:xfrm>
          <a:prstGeom prst="rect">
            <a:avLst/>
          </a:prstGeom>
        </p:spPr>
        <p:txBody>
          <a:bodyPr wrap="square" lIns="91425" tIns="91425" rIns="91425" bIns="91425" anchor="t" anchorCtr="0"/>
          <a:lstStyle>
            <a:lvl1pPr lvl="0" rtl="0">
              <a:spcBef>
                <a:spcPts val="0"/>
              </a:spcBef>
              <a:buNone/>
              <a:defRPr sz="1600">
                <a:solidFill>
                  <a:srgbClr val="FFFFFF"/>
                </a:solidFill>
                <a:latin typeface="Proxima Nova"/>
                <a:ea typeface="Proxima Nova"/>
                <a:cs typeface="Proxima Nova"/>
                <a:sym typeface="Proxima Nova"/>
              </a:defRPr>
            </a:lvl1pPr>
            <a:lvl2pPr lvl="1" rtl="0">
              <a:spcBef>
                <a:spcPts val="0"/>
              </a:spcBef>
              <a:buNone/>
              <a:defRPr sz="1600">
                <a:latin typeface="Proxima Nova"/>
                <a:ea typeface="Proxima Nova"/>
                <a:cs typeface="Proxima Nova"/>
                <a:sym typeface="Proxima Nova"/>
              </a:defRPr>
            </a:lvl2pPr>
            <a:lvl3pPr lvl="2" rtl="0">
              <a:spcBef>
                <a:spcPts val="0"/>
              </a:spcBef>
              <a:buNone/>
              <a:defRPr sz="1600">
                <a:latin typeface="Proxima Nova"/>
                <a:ea typeface="Proxima Nova"/>
                <a:cs typeface="Proxima Nova"/>
                <a:sym typeface="Proxima Nova"/>
              </a:defRPr>
            </a:lvl3pPr>
            <a:lvl4pPr lvl="3" rtl="0">
              <a:spcBef>
                <a:spcPts val="0"/>
              </a:spcBef>
              <a:buNone/>
              <a:defRPr sz="1600">
                <a:latin typeface="Proxima Nova"/>
                <a:ea typeface="Proxima Nova"/>
                <a:cs typeface="Proxima Nova"/>
                <a:sym typeface="Proxima Nova"/>
              </a:defRPr>
            </a:lvl4pPr>
            <a:lvl5pPr lvl="4" rtl="0">
              <a:spcBef>
                <a:spcPts val="0"/>
              </a:spcBef>
              <a:buNone/>
              <a:defRPr sz="1600">
                <a:latin typeface="Proxima Nova"/>
                <a:ea typeface="Proxima Nova"/>
                <a:cs typeface="Proxima Nova"/>
                <a:sym typeface="Proxima Nova"/>
              </a:defRPr>
            </a:lvl5pPr>
            <a:lvl6pPr lvl="5" rtl="0">
              <a:spcBef>
                <a:spcPts val="0"/>
              </a:spcBef>
              <a:buNone/>
              <a:defRPr sz="1600">
                <a:latin typeface="Proxima Nova"/>
                <a:ea typeface="Proxima Nova"/>
                <a:cs typeface="Proxima Nova"/>
                <a:sym typeface="Proxima Nova"/>
              </a:defRPr>
            </a:lvl6pPr>
            <a:lvl7pPr lvl="6" rtl="0">
              <a:spcBef>
                <a:spcPts val="0"/>
              </a:spcBef>
              <a:buNone/>
              <a:defRPr sz="1600">
                <a:latin typeface="Proxima Nova"/>
                <a:ea typeface="Proxima Nova"/>
                <a:cs typeface="Proxima Nova"/>
                <a:sym typeface="Proxima Nova"/>
              </a:defRPr>
            </a:lvl7pPr>
            <a:lvl8pPr lvl="7" rtl="0">
              <a:spcBef>
                <a:spcPts val="0"/>
              </a:spcBef>
              <a:buNone/>
              <a:defRPr sz="1600">
                <a:latin typeface="Proxima Nova"/>
                <a:ea typeface="Proxima Nova"/>
                <a:cs typeface="Proxima Nova"/>
                <a:sym typeface="Proxima Nova"/>
              </a:defRPr>
            </a:lvl8pPr>
            <a:lvl9pPr lvl="8" rtl="0">
              <a:spcBef>
                <a:spcPts val="0"/>
              </a:spcBef>
              <a:buNone/>
              <a:defRPr sz="1600">
                <a:latin typeface="Proxima Nova"/>
                <a:ea typeface="Proxima Nova"/>
                <a:cs typeface="Proxima Nova"/>
                <a:sym typeface="Proxima Nova"/>
              </a:defRPr>
            </a:lvl9pPr>
          </a:lstStyle>
          <a:p>
            <a:endParaRPr/>
          </a:p>
        </p:txBody>
      </p:sp>
      <p:sp>
        <p:nvSpPr>
          <p:cNvPr id="89" name="Shape 89"/>
          <p:cNvSpPr txBox="1">
            <a:spLocks noGrp="1"/>
          </p:cNvSpPr>
          <p:nvPr>
            <p:ph type="subTitle" idx="2"/>
          </p:nvPr>
        </p:nvSpPr>
        <p:spPr>
          <a:xfrm>
            <a:off x="1821825" y="3505200"/>
            <a:ext cx="4572000" cy="1200000"/>
          </a:xfrm>
          <a:prstGeom prst="rect">
            <a:avLst/>
          </a:prstGeom>
        </p:spPr>
        <p:txBody>
          <a:bodyPr wrap="square" lIns="91425" tIns="91425" rIns="91425" bIns="91425" anchor="t" anchorCtr="0"/>
          <a:lstStyle>
            <a:lvl1pPr lvl="0" rtl="0">
              <a:spcBef>
                <a:spcPts val="0"/>
              </a:spcBef>
              <a:buNone/>
              <a:defRPr sz="1200">
                <a:solidFill>
                  <a:srgbClr val="FFFFFF"/>
                </a:solidFill>
                <a:latin typeface="Proxima Nova"/>
                <a:ea typeface="Proxima Nova"/>
                <a:cs typeface="Proxima Nova"/>
                <a:sym typeface="Proxima Nova"/>
              </a:defRPr>
            </a:lvl1pPr>
            <a:lvl2pPr lvl="1" rtl="0">
              <a:spcBef>
                <a:spcPts val="0"/>
              </a:spcBef>
              <a:buNone/>
              <a:defRPr sz="1200">
                <a:latin typeface="Proxima Nova"/>
                <a:ea typeface="Proxima Nova"/>
                <a:cs typeface="Proxima Nova"/>
                <a:sym typeface="Proxima Nova"/>
              </a:defRPr>
            </a:lvl2pPr>
            <a:lvl3pPr lvl="2" rtl="0">
              <a:spcBef>
                <a:spcPts val="0"/>
              </a:spcBef>
              <a:buNone/>
              <a:defRPr sz="1200">
                <a:latin typeface="Proxima Nova"/>
                <a:ea typeface="Proxima Nova"/>
                <a:cs typeface="Proxima Nova"/>
                <a:sym typeface="Proxima Nova"/>
              </a:defRPr>
            </a:lvl3pPr>
            <a:lvl4pPr lvl="3" rtl="0">
              <a:spcBef>
                <a:spcPts val="0"/>
              </a:spcBef>
              <a:buNone/>
              <a:defRPr sz="1200">
                <a:latin typeface="Proxima Nova"/>
                <a:ea typeface="Proxima Nova"/>
                <a:cs typeface="Proxima Nova"/>
                <a:sym typeface="Proxima Nova"/>
              </a:defRPr>
            </a:lvl4pPr>
            <a:lvl5pPr lvl="4" rtl="0">
              <a:spcBef>
                <a:spcPts val="0"/>
              </a:spcBef>
              <a:buNone/>
              <a:defRPr sz="1200">
                <a:latin typeface="Proxima Nova"/>
                <a:ea typeface="Proxima Nova"/>
                <a:cs typeface="Proxima Nova"/>
                <a:sym typeface="Proxima Nova"/>
              </a:defRPr>
            </a:lvl5pPr>
            <a:lvl6pPr lvl="5" rtl="0">
              <a:spcBef>
                <a:spcPts val="0"/>
              </a:spcBef>
              <a:buNone/>
              <a:defRPr sz="1200">
                <a:latin typeface="Proxima Nova"/>
                <a:ea typeface="Proxima Nova"/>
                <a:cs typeface="Proxima Nova"/>
                <a:sym typeface="Proxima Nova"/>
              </a:defRPr>
            </a:lvl6pPr>
            <a:lvl7pPr lvl="6" rtl="0">
              <a:spcBef>
                <a:spcPts val="0"/>
              </a:spcBef>
              <a:buNone/>
              <a:defRPr sz="1200">
                <a:latin typeface="Proxima Nova"/>
                <a:ea typeface="Proxima Nova"/>
                <a:cs typeface="Proxima Nova"/>
                <a:sym typeface="Proxima Nova"/>
              </a:defRPr>
            </a:lvl7pPr>
            <a:lvl8pPr lvl="7" rtl="0">
              <a:spcBef>
                <a:spcPts val="0"/>
              </a:spcBef>
              <a:buNone/>
              <a:defRPr sz="1200">
                <a:latin typeface="Proxima Nova"/>
                <a:ea typeface="Proxima Nova"/>
                <a:cs typeface="Proxima Nova"/>
                <a:sym typeface="Proxima Nova"/>
              </a:defRPr>
            </a:lvl8pPr>
            <a:lvl9pPr lvl="8" rtl="0">
              <a:spcBef>
                <a:spcPts val="0"/>
              </a:spcBef>
              <a:buNone/>
              <a:defRPr sz="1200">
                <a:latin typeface="Proxima Nova"/>
                <a:ea typeface="Proxima Nova"/>
                <a:cs typeface="Proxima Nova"/>
                <a:sym typeface="Proxima Nov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only">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None/>
              <a:defRPr sz="1400" b="0"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94" name="Shape 94"/>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0"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2"/>
          </p:nvPr>
        </p:nvSpPr>
        <p:spPr>
          <a:xfrm>
            <a:off x="685800" y="1657350"/>
            <a:ext cx="7772400" cy="742800"/>
          </a:xfrm>
          <a:prstGeom prst="rect">
            <a:avLst/>
          </a:prstGeom>
          <a:noFill/>
          <a:ln>
            <a:noFill/>
          </a:ln>
        </p:spPr>
        <p:txBody>
          <a:bodyPr wrap="square" lIns="91425" tIns="91425" rIns="91425" bIns="91425" anchor="b" anchorCtr="0"/>
          <a:lstStyle>
            <a:lvl1pPr marL="0" marR="0" lvl="0" indent="0" algn="l" rtl="0">
              <a:lnSpc>
                <a:spcPct val="110000"/>
              </a:lnSpc>
              <a:spcBef>
                <a:spcPts val="280"/>
              </a:spcBef>
              <a:spcAft>
                <a:spcPts val="0"/>
              </a:spcAft>
              <a:buClr>
                <a:srgbClr val="000000"/>
              </a:buClr>
              <a:buFont typeface="Arial"/>
              <a:buNone/>
              <a:defRPr sz="1400" b="0" i="0" u="none" strike="noStrike" cap="none">
                <a:solidFill>
                  <a:srgbClr val="000000"/>
                </a:solidFill>
                <a:latin typeface="Overpass"/>
                <a:ea typeface="Overpass"/>
                <a:cs typeface="Overpass"/>
                <a:sym typeface="Overpass"/>
              </a:defRPr>
            </a:lvl1pPr>
            <a:lvl2pPr marL="742950" marR="0" lvl="1"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Overpass"/>
                <a:ea typeface="Overpass"/>
                <a:cs typeface="Overpass"/>
                <a:sym typeface="Overpass"/>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Overpass"/>
                <a:ea typeface="Overpass"/>
                <a:cs typeface="Overpass"/>
                <a:sym typeface="Overpass"/>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Overpass"/>
                <a:ea typeface="Overpass"/>
                <a:cs typeface="Overpass"/>
                <a:sym typeface="Overpass"/>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3"/>
          </p:nvPr>
        </p:nvSpPr>
        <p:spPr>
          <a:xfrm>
            <a:off x="685800" y="2571750"/>
            <a:ext cx="7772400" cy="1828800"/>
          </a:xfrm>
          <a:prstGeom prst="rect">
            <a:avLst/>
          </a:prstGeom>
          <a:noFill/>
          <a:ln>
            <a:noFill/>
          </a:ln>
        </p:spPr>
        <p:txBody>
          <a:bodyPr wrap="square" lIns="91425" tIns="91425" rIns="91425" bIns="91425" anchor="t" anchorCtr="0"/>
          <a:lstStyle>
            <a:lvl1pPr marL="342900" marR="0" lvl="0" indent="-1905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1pPr>
            <a:lvl2pPr marL="742950" marR="0" lvl="1" indent="-13335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2pPr>
            <a:lvl3pPr marL="1143000" marR="0" lvl="2"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3pPr>
            <a:lvl4pPr marL="1600200" marR="0" lvl="3"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4pPr>
            <a:lvl5pPr marL="2057400" marR="0" lvl="4"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ext only">
    <p:spTree>
      <p:nvGrpSpPr>
        <p:cNvPr id="1" name="Shape 9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xt only 1">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826700" y="1625925"/>
            <a:ext cx="7490700" cy="26448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0"/>
              </a:spcAft>
              <a:buClr>
                <a:schemeClr val="dk1"/>
              </a:buClr>
              <a:buSzPct val="100000"/>
              <a:buFont typeface="Proxima Nova"/>
              <a:buChar char="●"/>
              <a:defRPr sz="1400" b="0" i="0" u="none" strike="noStrike" cap="none">
                <a:solidFill>
                  <a:schemeClr val="dk1"/>
                </a:solidFill>
                <a:latin typeface="Proxima Nova"/>
                <a:ea typeface="Proxima Nova"/>
                <a:cs typeface="Proxima Nova"/>
                <a:sym typeface="Proxima Nova"/>
              </a:defRPr>
            </a:lvl1pPr>
            <a:lvl2pPr marL="457200" marR="0" lvl="1" indent="88900" algn="l" rtl="0">
              <a:lnSpc>
                <a:spcPct val="115000"/>
              </a:lnSpc>
              <a:spcBef>
                <a:spcPts val="0"/>
              </a:spcBef>
              <a:spcAft>
                <a:spcPts val="0"/>
              </a:spcAft>
              <a:buClr>
                <a:schemeClr val="dk1"/>
              </a:buClr>
              <a:buSzPct val="100000"/>
              <a:buFont typeface="Proxima Nova"/>
              <a:buChar char="○"/>
              <a:defRPr sz="1400" b="0" i="0" u="none" strike="noStrike" cap="none">
                <a:solidFill>
                  <a:schemeClr val="dk1"/>
                </a:solidFill>
                <a:latin typeface="Proxima Nova"/>
                <a:ea typeface="Proxima Nova"/>
                <a:cs typeface="Proxima Nova"/>
                <a:sym typeface="Proxima Nova"/>
              </a:defRPr>
            </a:lvl2pPr>
            <a:lvl3pPr marL="914400" marR="0" lvl="2" indent="88900" algn="l" rtl="0">
              <a:lnSpc>
                <a:spcPct val="115000"/>
              </a:lnSpc>
              <a:spcBef>
                <a:spcPts val="0"/>
              </a:spcBef>
              <a:spcAft>
                <a:spcPts val="0"/>
              </a:spcAft>
              <a:buClr>
                <a:schemeClr val="dk1"/>
              </a:buClr>
              <a:buSzPct val="100000"/>
              <a:buFont typeface="Proxima Nova"/>
              <a:buChar char="■"/>
              <a:defRPr sz="1400" b="0" i="0" u="none" strike="noStrike" cap="none">
                <a:solidFill>
                  <a:schemeClr val="dk1"/>
                </a:solidFill>
                <a:latin typeface="Proxima Nova"/>
                <a:ea typeface="Proxima Nova"/>
                <a:cs typeface="Proxima Nova"/>
                <a:sym typeface="Proxima Nova"/>
              </a:defRPr>
            </a:lvl3pPr>
            <a:lvl4pPr marL="1371600" marR="0" lvl="3" indent="88900" algn="l" rtl="0">
              <a:lnSpc>
                <a:spcPct val="115000"/>
              </a:lnSpc>
              <a:spcBef>
                <a:spcPts val="0"/>
              </a:spcBef>
              <a:spcAft>
                <a:spcPts val="0"/>
              </a:spcAft>
              <a:buClr>
                <a:schemeClr val="dk1"/>
              </a:buClr>
              <a:buSzPct val="100000"/>
              <a:buFont typeface="Proxima Nova"/>
              <a:buChar char="●"/>
              <a:defRPr sz="1400" b="0" i="0" u="none" strike="noStrike" cap="none">
                <a:solidFill>
                  <a:schemeClr val="dk1"/>
                </a:solidFill>
                <a:latin typeface="Proxima Nova"/>
                <a:ea typeface="Proxima Nova"/>
                <a:cs typeface="Proxima Nova"/>
                <a:sym typeface="Proxima Nova"/>
              </a:defRPr>
            </a:lvl4pPr>
            <a:lvl5pPr marL="1828800" marR="0" lvl="4" indent="88900" algn="l" rtl="0">
              <a:lnSpc>
                <a:spcPct val="115000"/>
              </a:lnSpc>
              <a:spcBef>
                <a:spcPts val="0"/>
              </a:spcBef>
              <a:spcAft>
                <a:spcPts val="0"/>
              </a:spcAft>
              <a:buClr>
                <a:schemeClr val="dk1"/>
              </a:buClr>
              <a:buSzPct val="100000"/>
              <a:buFont typeface="Proxima Nova"/>
              <a:buChar char="○"/>
              <a:defRPr sz="1400" b="0" i="0" u="none" strike="noStrike" cap="none">
                <a:solidFill>
                  <a:schemeClr val="dk1"/>
                </a:solidFill>
                <a:latin typeface="Proxima Nova"/>
                <a:ea typeface="Proxima Nova"/>
                <a:cs typeface="Proxima Nova"/>
                <a:sym typeface="Proxima Nova"/>
              </a:defRPr>
            </a:lvl5pPr>
            <a:lvl6pPr marL="2286000" marR="0" lvl="5" indent="88900" algn="l" rtl="0">
              <a:lnSpc>
                <a:spcPct val="115000"/>
              </a:lnSpc>
              <a:spcBef>
                <a:spcPts val="0"/>
              </a:spcBef>
              <a:spcAft>
                <a:spcPts val="0"/>
              </a:spcAft>
              <a:buClr>
                <a:schemeClr val="dk1"/>
              </a:buClr>
              <a:buSzPct val="100000"/>
              <a:buFont typeface="Proxima Nova"/>
              <a:buChar char="■"/>
              <a:defRPr sz="1400" b="0" i="0" u="none" strike="noStrike" cap="none">
                <a:solidFill>
                  <a:schemeClr val="dk1"/>
                </a:solidFill>
                <a:latin typeface="Proxima Nova"/>
                <a:ea typeface="Proxima Nova"/>
                <a:cs typeface="Proxima Nova"/>
                <a:sym typeface="Proxima Nova"/>
              </a:defRPr>
            </a:lvl6pPr>
            <a:lvl7pPr marL="2743200" marR="0" lvl="6" indent="88900" algn="l" rtl="0">
              <a:lnSpc>
                <a:spcPct val="115000"/>
              </a:lnSpc>
              <a:spcBef>
                <a:spcPts val="0"/>
              </a:spcBef>
              <a:spcAft>
                <a:spcPts val="0"/>
              </a:spcAft>
              <a:buClr>
                <a:schemeClr val="dk1"/>
              </a:buClr>
              <a:buSzPct val="100000"/>
              <a:buFont typeface="Proxima Nova"/>
              <a:buChar char="●"/>
              <a:defRPr sz="1400" b="0" i="0" u="none" strike="noStrike" cap="none">
                <a:solidFill>
                  <a:schemeClr val="dk1"/>
                </a:solidFill>
                <a:latin typeface="Proxima Nova"/>
                <a:ea typeface="Proxima Nova"/>
                <a:cs typeface="Proxima Nova"/>
                <a:sym typeface="Proxima Nova"/>
              </a:defRPr>
            </a:lvl7pPr>
            <a:lvl8pPr marL="3200400" marR="0" lvl="7" indent="88900" algn="l" rtl="0">
              <a:lnSpc>
                <a:spcPct val="115000"/>
              </a:lnSpc>
              <a:spcBef>
                <a:spcPts val="0"/>
              </a:spcBef>
              <a:spcAft>
                <a:spcPts val="0"/>
              </a:spcAft>
              <a:buClr>
                <a:schemeClr val="dk1"/>
              </a:buClr>
              <a:buSzPct val="100000"/>
              <a:buFont typeface="Proxima Nova"/>
              <a:buChar char="○"/>
              <a:defRPr sz="1400" b="0" i="0" u="none" strike="noStrike" cap="none">
                <a:solidFill>
                  <a:schemeClr val="dk1"/>
                </a:solidFill>
                <a:latin typeface="Proxima Nova"/>
                <a:ea typeface="Proxima Nova"/>
                <a:cs typeface="Proxima Nova"/>
                <a:sym typeface="Proxima Nova"/>
              </a:defRPr>
            </a:lvl8pPr>
            <a:lvl9pPr marL="3657600" marR="0" lvl="8" indent="88900" algn="l" rtl="0">
              <a:lnSpc>
                <a:spcPct val="115000"/>
              </a:lnSpc>
              <a:spcBef>
                <a:spcPts val="0"/>
              </a:spcBef>
              <a:spcAft>
                <a:spcPts val="0"/>
              </a:spcAft>
              <a:buClr>
                <a:schemeClr val="dk1"/>
              </a:buClr>
              <a:buSzPct val="100000"/>
              <a:buFont typeface="Proxima Nova"/>
              <a:buChar char="■"/>
              <a:defRPr sz="1400" b="0" i="0" u="none" strike="noStrike" cap="none">
                <a:solidFill>
                  <a:schemeClr val="dk1"/>
                </a:solidFill>
                <a:latin typeface="Proxima Nova"/>
                <a:ea typeface="Proxima Nova"/>
                <a:cs typeface="Proxima Nova"/>
                <a:sym typeface="Proxima Nova"/>
              </a:defRPr>
            </a:lvl9pPr>
          </a:lstStyle>
          <a:p>
            <a:endParaRPr/>
          </a:p>
        </p:txBody>
      </p:sp>
      <p:sp>
        <p:nvSpPr>
          <p:cNvPr id="100" name="Shape 100"/>
          <p:cNvSpPr txBox="1">
            <a:spLocks noGrp="1"/>
          </p:cNvSpPr>
          <p:nvPr>
            <p:ph type="title"/>
          </p:nvPr>
        </p:nvSpPr>
        <p:spPr>
          <a:xfrm>
            <a:off x="826650" y="0"/>
            <a:ext cx="7490700" cy="10632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Proxima Nova"/>
              <a:buNone/>
              <a:defRPr sz="2800" b="1" i="0" u="none" strike="noStrike" cap="none">
                <a:solidFill>
                  <a:schemeClr val="dk1"/>
                </a:solidFill>
                <a:latin typeface="Proxima Nova"/>
                <a:ea typeface="Proxima Nova"/>
                <a:cs typeface="Proxima Nova"/>
                <a:sym typeface="Proxima Nova"/>
              </a:defRPr>
            </a:lvl1pPr>
            <a:lvl2pPr lvl="1" indent="0" rtl="0">
              <a:spcBef>
                <a:spcPts val="0"/>
              </a:spcBef>
              <a:buClr>
                <a:schemeClr val="dk1"/>
              </a:buClr>
              <a:buFont typeface="Proxima Nova"/>
              <a:buNone/>
              <a:defRPr sz="2800" b="0">
                <a:solidFill>
                  <a:schemeClr val="dk1"/>
                </a:solidFill>
                <a:latin typeface="Proxima Nova"/>
                <a:ea typeface="Proxima Nova"/>
                <a:cs typeface="Proxima Nova"/>
                <a:sym typeface="Proxima Nova"/>
              </a:defRPr>
            </a:lvl2pPr>
            <a:lvl3pPr lvl="2" indent="0" rtl="0">
              <a:spcBef>
                <a:spcPts val="0"/>
              </a:spcBef>
              <a:buClr>
                <a:schemeClr val="dk1"/>
              </a:buClr>
              <a:buFont typeface="Proxima Nova"/>
              <a:buNone/>
              <a:defRPr sz="2800" b="0">
                <a:solidFill>
                  <a:schemeClr val="dk1"/>
                </a:solidFill>
                <a:latin typeface="Proxima Nova"/>
                <a:ea typeface="Proxima Nova"/>
                <a:cs typeface="Proxima Nova"/>
                <a:sym typeface="Proxima Nova"/>
              </a:defRPr>
            </a:lvl3pPr>
            <a:lvl4pPr lvl="3" indent="0" rtl="0">
              <a:spcBef>
                <a:spcPts val="0"/>
              </a:spcBef>
              <a:buClr>
                <a:schemeClr val="dk1"/>
              </a:buClr>
              <a:buFont typeface="Proxima Nova"/>
              <a:buNone/>
              <a:defRPr sz="2800" b="0">
                <a:solidFill>
                  <a:schemeClr val="dk1"/>
                </a:solidFill>
                <a:latin typeface="Proxima Nova"/>
                <a:ea typeface="Proxima Nova"/>
                <a:cs typeface="Proxima Nova"/>
                <a:sym typeface="Proxima Nova"/>
              </a:defRPr>
            </a:lvl4pPr>
            <a:lvl5pPr lvl="4" indent="0" rtl="0">
              <a:spcBef>
                <a:spcPts val="0"/>
              </a:spcBef>
              <a:buClr>
                <a:schemeClr val="dk1"/>
              </a:buClr>
              <a:buFont typeface="Proxima Nova"/>
              <a:buNone/>
              <a:defRPr sz="2800" b="0">
                <a:solidFill>
                  <a:schemeClr val="dk1"/>
                </a:solidFill>
                <a:latin typeface="Proxima Nova"/>
                <a:ea typeface="Proxima Nova"/>
                <a:cs typeface="Proxima Nova"/>
                <a:sym typeface="Proxima Nova"/>
              </a:defRPr>
            </a:lvl5pPr>
            <a:lvl6pPr lvl="5" indent="0" rtl="0">
              <a:spcBef>
                <a:spcPts val="0"/>
              </a:spcBef>
              <a:buClr>
                <a:schemeClr val="dk1"/>
              </a:buClr>
              <a:buFont typeface="Proxima Nova"/>
              <a:buNone/>
              <a:defRPr sz="2800" b="0">
                <a:solidFill>
                  <a:schemeClr val="dk1"/>
                </a:solidFill>
                <a:latin typeface="Proxima Nova"/>
                <a:ea typeface="Proxima Nova"/>
                <a:cs typeface="Proxima Nova"/>
                <a:sym typeface="Proxima Nova"/>
              </a:defRPr>
            </a:lvl6pPr>
            <a:lvl7pPr lvl="6" indent="0" rtl="0">
              <a:spcBef>
                <a:spcPts val="0"/>
              </a:spcBef>
              <a:buClr>
                <a:schemeClr val="dk1"/>
              </a:buClr>
              <a:buFont typeface="Proxima Nova"/>
              <a:buNone/>
              <a:defRPr sz="2800" b="0">
                <a:solidFill>
                  <a:schemeClr val="dk1"/>
                </a:solidFill>
                <a:latin typeface="Proxima Nova"/>
                <a:ea typeface="Proxima Nova"/>
                <a:cs typeface="Proxima Nova"/>
                <a:sym typeface="Proxima Nova"/>
              </a:defRPr>
            </a:lvl7pPr>
            <a:lvl8pPr lvl="7" indent="0" rtl="0">
              <a:spcBef>
                <a:spcPts val="0"/>
              </a:spcBef>
              <a:buClr>
                <a:schemeClr val="dk1"/>
              </a:buClr>
              <a:buFont typeface="Proxima Nova"/>
              <a:buNone/>
              <a:defRPr sz="2800" b="0">
                <a:solidFill>
                  <a:schemeClr val="dk1"/>
                </a:solidFill>
                <a:latin typeface="Proxima Nova"/>
                <a:ea typeface="Proxima Nova"/>
                <a:cs typeface="Proxima Nova"/>
                <a:sym typeface="Proxima Nova"/>
              </a:defRPr>
            </a:lvl8pPr>
            <a:lvl9pPr lvl="8" indent="0" rtl="0">
              <a:spcBef>
                <a:spcPts val="0"/>
              </a:spcBef>
              <a:buClr>
                <a:schemeClr val="dk1"/>
              </a:buClr>
              <a:buFont typeface="Proxima Nova"/>
              <a:buNone/>
              <a:defRPr sz="2800" b="0">
                <a:solidFill>
                  <a:schemeClr val="dk1"/>
                </a:solidFill>
                <a:latin typeface="Proxima Nova"/>
                <a:ea typeface="Proxima Nova"/>
                <a:cs typeface="Proxima Nova"/>
                <a:sym typeface="Proxima Nova"/>
              </a:defRPr>
            </a:lvl9pPr>
          </a:lstStyle>
          <a:p>
            <a:endParaRPr/>
          </a:p>
        </p:txBody>
      </p:sp>
      <p:sp>
        <p:nvSpPr>
          <p:cNvPr id="101" name="Shape 101"/>
          <p:cNvSpPr txBox="1">
            <a:spLocks noGrp="1"/>
          </p:cNvSpPr>
          <p:nvPr>
            <p:ph type="subTitle" idx="2"/>
          </p:nvPr>
        </p:nvSpPr>
        <p:spPr>
          <a:xfrm>
            <a:off x="826650" y="929775"/>
            <a:ext cx="7490700" cy="6567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1"/>
              </a:buClr>
              <a:buFont typeface="Proxima Nova"/>
              <a:buNone/>
              <a:defRPr sz="1400" b="0" i="0" u="none" strike="noStrike" cap="none">
                <a:solidFill>
                  <a:schemeClr val="dk1"/>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Proxima Nova"/>
              <a:buNone/>
              <a:defRPr sz="14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4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4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4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4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4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4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400" b="0" i="0" u="none" strike="noStrike" cap="none">
                <a:solidFill>
                  <a:schemeClr val="dk1"/>
                </a:solidFill>
                <a:latin typeface="Proxima Nova"/>
                <a:ea typeface="Proxima Nova"/>
                <a:cs typeface="Proxima Nova"/>
                <a:sym typeface="Proxima Nova"/>
              </a:defRPr>
            </a:lvl9pPr>
          </a:lstStyle>
          <a:p>
            <a:endParaRPr/>
          </a:p>
        </p:txBody>
      </p:sp>
      <p:sp>
        <p:nvSpPr>
          <p:cNvPr id="102" name="Shape 102"/>
          <p:cNvSpPr txBox="1">
            <a:spLocks noGrp="1"/>
          </p:cNvSpPr>
          <p:nvPr>
            <p:ph type="sldNum" idx="12"/>
          </p:nvPr>
        </p:nvSpPr>
        <p:spPr>
          <a:xfrm>
            <a:off x="1177577" y="4733943"/>
            <a:ext cx="360600" cy="3936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Proxima Nova"/>
              <a:buNone/>
            </a:pPr>
            <a:fld id="{00000000-1234-1234-1234-123412341234}" type="slidenum">
              <a:rPr lang="en-US" sz="600" b="0" i="0" u="none" strike="noStrike" cap="none">
                <a:solidFill>
                  <a:srgbClr val="000000"/>
                </a:solidFill>
                <a:latin typeface="Proxima Nova"/>
                <a:ea typeface="Proxima Nova"/>
                <a:cs typeface="Proxima Nova"/>
                <a:sym typeface="Proxima Nova"/>
              </a:rPr>
              <a:t>‹#›</a:t>
            </a:fld>
            <a:endParaRPr lang="en-US" sz="600" b="0" i="0" u="none" strike="noStrike" cap="none">
              <a:solidFill>
                <a:srgbClr val="000000"/>
              </a:solidFill>
              <a:latin typeface="Proxima Nova"/>
              <a:ea typeface="Proxima Nova"/>
              <a:cs typeface="Proxima Nova"/>
              <a:sym typeface="Proxima Nova"/>
            </a:endParaRPr>
          </a:p>
        </p:txBody>
      </p:sp>
      <p:sp>
        <p:nvSpPr>
          <p:cNvPr id="103" name="Shape 103"/>
          <p:cNvSpPr txBox="1">
            <a:spLocks noGrp="1"/>
          </p:cNvSpPr>
          <p:nvPr>
            <p:ph type="sldNum" idx="3"/>
          </p:nvPr>
        </p:nvSpPr>
        <p:spPr>
          <a:xfrm>
            <a:off x="2910999" y="4733950"/>
            <a:ext cx="3333600" cy="3936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600" b="0" i="0" u="none" strike="noStrike" cap="none">
                <a:solidFill>
                  <a:srgbClr val="000000"/>
                </a:solidFill>
                <a:latin typeface="Arial"/>
                <a:ea typeface="Arial"/>
                <a:cs typeface="Arial"/>
                <a:sym typeface="Arial"/>
              </a:rPr>
              <a:t>CONFIDENTIAL - FOR INTERNAL USE ONLY</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172" y="156026"/>
            <a:ext cx="8228700" cy="777300"/>
          </a:xfrm>
          <a:prstGeom prst="rect">
            <a:avLst/>
          </a:prstGeom>
          <a:noFill/>
          <a:ln>
            <a:noFill/>
          </a:ln>
        </p:spPr>
        <p:txBody>
          <a:bodyPr wrap="square" lIns="91425" tIns="91425" rIns="91425" bIns="91425" anchor="ctr" anchorCtr="0"/>
          <a:lstStyle>
            <a:lvl1pPr marL="0" marR="0" lvl="0" indent="0" algn="l" rtl="0">
              <a:spcBef>
                <a:spcPts val="0"/>
              </a:spcBef>
              <a:buNone/>
              <a:defRPr sz="1500" b="0" i="0" u="none" strike="noStrike" cap="none"/>
            </a:lvl1pPr>
            <a:lvl2pPr lvl="1" indent="0" rtl="0">
              <a:spcBef>
                <a:spcPts val="0"/>
              </a:spcBef>
              <a:buNone/>
              <a:defRPr sz="1500"/>
            </a:lvl2pPr>
            <a:lvl3pPr lvl="2" indent="0" rtl="0">
              <a:spcBef>
                <a:spcPts val="0"/>
              </a:spcBef>
              <a:buNone/>
              <a:defRPr sz="1500"/>
            </a:lvl3pPr>
            <a:lvl4pPr lvl="3" indent="0" rtl="0">
              <a:spcBef>
                <a:spcPts val="0"/>
              </a:spcBef>
              <a:buNone/>
              <a:defRPr sz="1500"/>
            </a:lvl4pPr>
            <a:lvl5pPr lvl="4" indent="0" rtl="0">
              <a:spcBef>
                <a:spcPts val="0"/>
              </a:spcBef>
              <a:buNone/>
              <a:defRPr sz="1500"/>
            </a:lvl5pPr>
            <a:lvl6pPr lvl="5" indent="0" rtl="0">
              <a:spcBef>
                <a:spcPts val="0"/>
              </a:spcBef>
              <a:buNone/>
              <a:defRPr sz="1500"/>
            </a:lvl6pPr>
            <a:lvl7pPr lvl="6" indent="0" rtl="0">
              <a:spcBef>
                <a:spcPts val="0"/>
              </a:spcBef>
              <a:buNone/>
              <a:defRPr sz="1500"/>
            </a:lvl7pPr>
            <a:lvl8pPr lvl="7" indent="0" rtl="0">
              <a:spcBef>
                <a:spcPts val="0"/>
              </a:spcBef>
              <a:buNone/>
              <a:defRPr sz="1500"/>
            </a:lvl8pPr>
            <a:lvl9pPr lvl="8" indent="0" rtl="0">
              <a:spcBef>
                <a:spcPts val="0"/>
              </a:spcBef>
              <a:buNone/>
              <a:defRPr sz="1500"/>
            </a:lvl9pPr>
          </a:lstStyle>
          <a:p>
            <a:endParaRPr/>
          </a:p>
        </p:txBody>
      </p:sp>
      <p:sp>
        <p:nvSpPr>
          <p:cNvPr id="106" name="Shape 106"/>
          <p:cNvSpPr txBox="1">
            <a:spLocks noGrp="1"/>
          </p:cNvSpPr>
          <p:nvPr>
            <p:ph type="body" idx="1"/>
          </p:nvPr>
        </p:nvSpPr>
        <p:spPr>
          <a:xfrm>
            <a:off x="480357" y="1015273"/>
            <a:ext cx="8228700" cy="3290700"/>
          </a:xfrm>
          <a:prstGeom prst="rect">
            <a:avLst/>
          </a:prstGeom>
          <a:noFill/>
          <a:ln>
            <a:noFill/>
          </a:ln>
        </p:spPr>
        <p:txBody>
          <a:bodyPr wrap="square" lIns="91425" tIns="91425" rIns="91425" bIns="91425" anchor="t" anchorCtr="0"/>
          <a:lstStyle>
            <a:lvl1pPr lvl="0" indent="0" rtl="0">
              <a:spcBef>
                <a:spcPts val="0"/>
              </a:spcBef>
              <a:buNone/>
              <a:defRPr sz="1500"/>
            </a:lvl1pPr>
            <a:lvl2pPr lvl="1" indent="0" rtl="0">
              <a:spcBef>
                <a:spcPts val="0"/>
              </a:spcBef>
              <a:buNone/>
              <a:defRPr sz="1500"/>
            </a:lvl2pPr>
            <a:lvl3pPr lvl="2" indent="0" rtl="0">
              <a:spcBef>
                <a:spcPts val="0"/>
              </a:spcBef>
              <a:buNone/>
              <a:defRPr sz="1500"/>
            </a:lvl3pPr>
            <a:lvl4pPr lvl="3" indent="0" rtl="0">
              <a:spcBef>
                <a:spcPts val="0"/>
              </a:spcBef>
              <a:buNone/>
              <a:defRPr sz="1500"/>
            </a:lvl4pPr>
            <a:lvl5pPr lvl="4" indent="0" rtl="0">
              <a:spcBef>
                <a:spcPts val="0"/>
              </a:spcBef>
              <a:buNone/>
              <a:defRPr sz="1500"/>
            </a:lvl5pPr>
            <a:lvl6pPr lvl="5" indent="0" rtl="0">
              <a:spcBef>
                <a:spcPts val="0"/>
              </a:spcBef>
              <a:buNone/>
              <a:defRPr sz="1500"/>
            </a:lvl6pPr>
            <a:lvl7pPr lvl="6" indent="0" rtl="0">
              <a:spcBef>
                <a:spcPts val="0"/>
              </a:spcBef>
              <a:buNone/>
              <a:defRPr sz="1500"/>
            </a:lvl7pPr>
            <a:lvl8pPr lvl="7" indent="0" rtl="0">
              <a:spcBef>
                <a:spcPts val="0"/>
              </a:spcBef>
              <a:buNone/>
              <a:defRPr sz="1500"/>
            </a:lvl8pPr>
            <a:lvl9pPr lvl="8" indent="0" rtl="0">
              <a:spcBef>
                <a:spcPts val="0"/>
              </a:spcBef>
              <a:buNone/>
              <a:defRPr sz="15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200"/>
            <a:ext cx="8229600" cy="858600"/>
          </a:xfrm>
          <a:prstGeom prst="rect">
            <a:avLst/>
          </a:prstGeom>
          <a:noFill/>
          <a:ln>
            <a:noFill/>
          </a:ln>
        </p:spPr>
        <p:txBody>
          <a:bodyPr wrap="square" lIns="24975" tIns="24975" rIns="24975" bIns="24975" anchor="ctr" anchorCtr="0"/>
          <a:lstStyle>
            <a:lvl1pPr lvl="0" indent="0" rtl="0">
              <a:spcBef>
                <a:spcPts val="0"/>
              </a:spcBef>
              <a:buSzPct val="80000"/>
              <a:buNone/>
              <a:defRPr sz="500"/>
            </a:lvl1pPr>
            <a:lvl2pPr lvl="1" indent="0" rtl="0">
              <a:spcBef>
                <a:spcPts val="0"/>
              </a:spcBef>
              <a:buSzPct val="80000"/>
              <a:buNone/>
              <a:defRPr sz="500"/>
            </a:lvl2pPr>
            <a:lvl3pPr lvl="2" indent="0" rtl="0">
              <a:spcBef>
                <a:spcPts val="0"/>
              </a:spcBef>
              <a:buSzPct val="80000"/>
              <a:buNone/>
              <a:defRPr sz="500"/>
            </a:lvl3pPr>
            <a:lvl4pPr lvl="3" indent="0" rtl="0">
              <a:spcBef>
                <a:spcPts val="0"/>
              </a:spcBef>
              <a:buSzPct val="80000"/>
              <a:buNone/>
              <a:defRPr sz="500"/>
            </a:lvl4pPr>
            <a:lvl5pPr lvl="4" indent="0" rtl="0">
              <a:spcBef>
                <a:spcPts val="0"/>
              </a:spcBef>
              <a:buSzPct val="80000"/>
              <a:buNone/>
              <a:defRPr sz="500"/>
            </a:lvl5pPr>
            <a:lvl6pPr lvl="5" indent="0" rtl="0">
              <a:spcBef>
                <a:spcPts val="0"/>
              </a:spcBef>
              <a:buSzPct val="80000"/>
              <a:buNone/>
              <a:defRPr sz="500"/>
            </a:lvl6pPr>
            <a:lvl7pPr lvl="6" indent="0" rtl="0">
              <a:spcBef>
                <a:spcPts val="0"/>
              </a:spcBef>
              <a:buSzPct val="80000"/>
              <a:buNone/>
              <a:defRPr sz="500"/>
            </a:lvl7pPr>
            <a:lvl8pPr lvl="7" indent="0" rtl="0">
              <a:spcBef>
                <a:spcPts val="0"/>
              </a:spcBef>
              <a:buSzPct val="80000"/>
              <a:buNone/>
              <a:defRPr sz="500"/>
            </a:lvl8pPr>
            <a:lvl9pPr lvl="8" indent="0" rtl="0">
              <a:spcBef>
                <a:spcPts val="0"/>
              </a:spcBef>
              <a:buSzPct val="80000"/>
              <a:buNone/>
              <a:defRPr sz="500"/>
            </a:lvl9pPr>
          </a:lstStyle>
          <a:p>
            <a:endParaRPr/>
          </a:p>
        </p:txBody>
      </p:sp>
      <p:sp>
        <p:nvSpPr>
          <p:cNvPr id="109" name="Shape 109"/>
          <p:cNvSpPr txBox="1">
            <a:spLocks noGrp="1"/>
          </p:cNvSpPr>
          <p:nvPr>
            <p:ph type="subTitle" idx="1"/>
          </p:nvPr>
        </p:nvSpPr>
        <p:spPr>
          <a:xfrm>
            <a:off x="457200" y="1203525"/>
            <a:ext cx="8229600" cy="2983200"/>
          </a:xfrm>
          <a:prstGeom prst="rect">
            <a:avLst/>
          </a:prstGeom>
          <a:noFill/>
          <a:ln>
            <a:noFill/>
          </a:ln>
        </p:spPr>
        <p:txBody>
          <a:bodyPr wrap="square" lIns="24975" tIns="24975" rIns="24975" bIns="24975" anchor="ctr" anchorCtr="0"/>
          <a:lstStyle>
            <a:lvl1pPr lvl="0" indent="0" rtl="0">
              <a:spcBef>
                <a:spcPts val="0"/>
              </a:spcBef>
              <a:buSzPct val="80000"/>
              <a:buNone/>
              <a:defRPr sz="500"/>
            </a:lvl1pPr>
            <a:lvl2pPr lvl="1" indent="0" rtl="0">
              <a:spcBef>
                <a:spcPts val="0"/>
              </a:spcBef>
              <a:buSzPct val="80000"/>
              <a:buNone/>
              <a:defRPr sz="500"/>
            </a:lvl2pPr>
            <a:lvl3pPr lvl="2" indent="0" rtl="0">
              <a:spcBef>
                <a:spcPts val="0"/>
              </a:spcBef>
              <a:buSzPct val="80000"/>
              <a:buNone/>
              <a:defRPr sz="500"/>
            </a:lvl3pPr>
            <a:lvl4pPr lvl="3" indent="0" rtl="0">
              <a:spcBef>
                <a:spcPts val="0"/>
              </a:spcBef>
              <a:buSzPct val="80000"/>
              <a:buNone/>
              <a:defRPr sz="500"/>
            </a:lvl4pPr>
            <a:lvl5pPr lvl="4" indent="0" rtl="0">
              <a:spcBef>
                <a:spcPts val="0"/>
              </a:spcBef>
              <a:buSzPct val="80000"/>
              <a:buNone/>
              <a:defRPr sz="500"/>
            </a:lvl5pPr>
            <a:lvl6pPr lvl="5" indent="0" rtl="0">
              <a:spcBef>
                <a:spcPts val="0"/>
              </a:spcBef>
              <a:buSzPct val="80000"/>
              <a:buNone/>
              <a:defRPr sz="500"/>
            </a:lvl6pPr>
            <a:lvl7pPr lvl="6" indent="0" rtl="0">
              <a:spcBef>
                <a:spcPts val="0"/>
              </a:spcBef>
              <a:buSzPct val="80000"/>
              <a:buNone/>
              <a:defRPr sz="500"/>
            </a:lvl7pPr>
            <a:lvl8pPr lvl="7" indent="0" rtl="0">
              <a:spcBef>
                <a:spcPts val="0"/>
              </a:spcBef>
              <a:buSzPct val="80000"/>
              <a:buNone/>
              <a:defRPr sz="500"/>
            </a:lvl8pPr>
            <a:lvl9pPr lvl="8" indent="0" rtl="0">
              <a:spcBef>
                <a:spcPts val="0"/>
              </a:spcBef>
              <a:buSzPct val="80000"/>
              <a:buNone/>
              <a:defRPr sz="5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red 1">
    <p:spTree>
      <p:nvGrpSpPr>
        <p:cNvPr id="1" name="Shape 110"/>
        <p:cNvGrpSpPr/>
        <p:nvPr/>
      </p:nvGrpSpPr>
      <p:grpSpPr>
        <a:xfrm>
          <a:off x="0" y="0"/>
          <a:ext cx="0" cy="0"/>
          <a:chOff x="0" y="0"/>
          <a:chExt cx="0" cy="0"/>
        </a:xfrm>
      </p:grpSpPr>
      <p:sp>
        <p:nvSpPr>
          <p:cNvPr id="111" name="Shape 111"/>
          <p:cNvSpPr txBox="1"/>
          <p:nvPr/>
        </p:nvSpPr>
        <p:spPr>
          <a:xfrm>
            <a:off x="1938528" y="2171700"/>
            <a:ext cx="6400800" cy="5280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SzPct val="25000"/>
              <a:buNone/>
            </a:pPr>
            <a:r>
              <a:rPr lang="en-US" sz="4000" cap="none">
                <a:solidFill>
                  <a:schemeClr val="lt1"/>
                </a:solidFill>
                <a:latin typeface="Proxima Nova"/>
                <a:ea typeface="Proxima Nova"/>
                <a:cs typeface="Proxima Nova"/>
                <a:sym typeface="Proxima Nova"/>
              </a:rPr>
              <a:t>THANK YOU</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2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21"/>
        <p:cNvGrpSpPr/>
        <p:nvPr/>
      </p:nvGrpSpPr>
      <p:grpSpPr>
        <a:xfrm>
          <a:off x="0" y="0"/>
          <a:ext cx="0" cy="0"/>
          <a:chOff x="0" y="0"/>
          <a:chExt cx="0" cy="0"/>
        </a:xfrm>
      </p:grpSpPr>
      <p:grpSp>
        <p:nvGrpSpPr>
          <p:cNvPr id="22" name="Shape 22"/>
          <p:cNvGrpSpPr/>
          <p:nvPr/>
        </p:nvGrpSpPr>
        <p:grpSpPr>
          <a:xfrm>
            <a:off x="830392" y="1191256"/>
            <a:ext cx="745763" cy="45826"/>
            <a:chOff x="4580561" y="2589004"/>
            <a:chExt cx="1064464" cy="25200"/>
          </a:xfrm>
        </p:grpSpPr>
        <p:sp>
          <p:nvSpPr>
            <p:cNvPr id="23" name="Shape 23"/>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25" name="Shape 25"/>
          <p:cNvSpPr txBox="1">
            <a:spLocks noGrp="1"/>
          </p:cNvSpPr>
          <p:nvPr>
            <p:ph type="title"/>
          </p:nvPr>
        </p:nvSpPr>
        <p:spPr>
          <a:xfrm>
            <a:off x="729450" y="1322450"/>
            <a:ext cx="7688400" cy="1518600"/>
          </a:xfrm>
          <a:prstGeom prst="rect">
            <a:avLst/>
          </a:prstGeom>
        </p:spPr>
        <p:txBody>
          <a:bodyPr wrap="square" lIns="91425" tIns="91425" rIns="91425" bIns="91425" anchor="t"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26" name="Shape 26"/>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23" name="Shape 123"/>
          <p:cNvSpPr txBox="1">
            <a:spLocks noGrp="1"/>
          </p:cNvSpPr>
          <p:nvPr>
            <p:ph type="subTitle" idx="1"/>
          </p:nvPr>
        </p:nvSpPr>
        <p:spPr>
          <a:xfrm>
            <a:off x="457200" y="1203525"/>
            <a:ext cx="8229520" cy="298309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26" name="Shape 126"/>
          <p:cNvSpPr txBox="1">
            <a:spLocks noGrp="1"/>
          </p:cNvSpPr>
          <p:nvPr>
            <p:ph type="body" idx="1"/>
          </p:nvPr>
        </p:nvSpPr>
        <p:spPr>
          <a:xfrm>
            <a:off x="457200" y="1203525"/>
            <a:ext cx="8229520" cy="2983095"/>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29" name="Shape 129"/>
          <p:cNvSpPr txBox="1">
            <a:spLocks noGrp="1"/>
          </p:cNvSpPr>
          <p:nvPr>
            <p:ph type="body" idx="1"/>
          </p:nvPr>
        </p:nvSpPr>
        <p:spPr>
          <a:xfrm>
            <a:off x="457200" y="1203525"/>
            <a:ext cx="4016000" cy="2983095"/>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30" name="Shape 130"/>
          <p:cNvSpPr txBox="1">
            <a:spLocks noGrp="1"/>
          </p:cNvSpPr>
          <p:nvPr>
            <p:ph type="body" idx="2"/>
          </p:nvPr>
        </p:nvSpPr>
        <p:spPr>
          <a:xfrm>
            <a:off x="4674080" y="1203525"/>
            <a:ext cx="4016000" cy="2983095"/>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133"/>
        <p:cNvGrpSpPr/>
        <p:nvPr/>
      </p:nvGrpSpPr>
      <p:grpSpPr>
        <a:xfrm>
          <a:off x="0" y="0"/>
          <a:ext cx="0" cy="0"/>
          <a:chOff x="0" y="0"/>
          <a:chExt cx="0" cy="0"/>
        </a:xfrm>
      </p:grpSpPr>
      <p:sp>
        <p:nvSpPr>
          <p:cNvPr id="134" name="Shape 134"/>
          <p:cNvSpPr txBox="1">
            <a:spLocks noGrp="1"/>
          </p:cNvSpPr>
          <p:nvPr>
            <p:ph type="subTitle" idx="1"/>
          </p:nvPr>
        </p:nvSpPr>
        <p:spPr>
          <a:xfrm>
            <a:off x="457200" y="205200"/>
            <a:ext cx="8229520" cy="398101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37" name="Shape 137"/>
          <p:cNvSpPr txBox="1">
            <a:spLocks noGrp="1"/>
          </p:cNvSpPr>
          <p:nvPr>
            <p:ph type="body" idx="1"/>
          </p:nvPr>
        </p:nvSpPr>
        <p:spPr>
          <a:xfrm>
            <a:off x="457200" y="1203525"/>
            <a:ext cx="401600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38" name="Shape 138"/>
          <p:cNvSpPr txBox="1">
            <a:spLocks noGrp="1"/>
          </p:cNvSpPr>
          <p:nvPr>
            <p:ph type="body" idx="2"/>
          </p:nvPr>
        </p:nvSpPr>
        <p:spPr>
          <a:xfrm>
            <a:off x="457200" y="2761695"/>
            <a:ext cx="401600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39" name="Shape 139"/>
          <p:cNvSpPr txBox="1">
            <a:spLocks noGrp="1"/>
          </p:cNvSpPr>
          <p:nvPr>
            <p:ph type="body" idx="3"/>
          </p:nvPr>
        </p:nvSpPr>
        <p:spPr>
          <a:xfrm>
            <a:off x="4674080" y="1203525"/>
            <a:ext cx="4016000" cy="2983095"/>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42" name="Shape 142"/>
          <p:cNvSpPr txBox="1">
            <a:spLocks noGrp="1"/>
          </p:cNvSpPr>
          <p:nvPr>
            <p:ph type="body" idx="1"/>
          </p:nvPr>
        </p:nvSpPr>
        <p:spPr>
          <a:xfrm>
            <a:off x="457200" y="1203525"/>
            <a:ext cx="4016000" cy="2983095"/>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43" name="Shape 143"/>
          <p:cNvSpPr txBox="1">
            <a:spLocks noGrp="1"/>
          </p:cNvSpPr>
          <p:nvPr>
            <p:ph type="body" idx="2"/>
          </p:nvPr>
        </p:nvSpPr>
        <p:spPr>
          <a:xfrm>
            <a:off x="4674080" y="1203525"/>
            <a:ext cx="401600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44" name="Shape 144"/>
          <p:cNvSpPr txBox="1">
            <a:spLocks noGrp="1"/>
          </p:cNvSpPr>
          <p:nvPr>
            <p:ph type="body" idx="3"/>
          </p:nvPr>
        </p:nvSpPr>
        <p:spPr>
          <a:xfrm>
            <a:off x="4674080" y="2761695"/>
            <a:ext cx="401600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47" name="Shape 147"/>
          <p:cNvSpPr txBox="1">
            <a:spLocks noGrp="1"/>
          </p:cNvSpPr>
          <p:nvPr>
            <p:ph type="body" idx="1"/>
          </p:nvPr>
        </p:nvSpPr>
        <p:spPr>
          <a:xfrm>
            <a:off x="457200" y="1203525"/>
            <a:ext cx="401600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48" name="Shape 148"/>
          <p:cNvSpPr txBox="1">
            <a:spLocks noGrp="1"/>
          </p:cNvSpPr>
          <p:nvPr>
            <p:ph type="body" idx="2"/>
          </p:nvPr>
        </p:nvSpPr>
        <p:spPr>
          <a:xfrm>
            <a:off x="4674080" y="1203525"/>
            <a:ext cx="401600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49" name="Shape 149"/>
          <p:cNvSpPr txBox="1">
            <a:spLocks noGrp="1"/>
          </p:cNvSpPr>
          <p:nvPr>
            <p:ph type="body" idx="3"/>
          </p:nvPr>
        </p:nvSpPr>
        <p:spPr>
          <a:xfrm>
            <a:off x="457200" y="2761695"/>
            <a:ext cx="822952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52" name="Shape 152"/>
          <p:cNvSpPr txBox="1">
            <a:spLocks noGrp="1"/>
          </p:cNvSpPr>
          <p:nvPr>
            <p:ph type="body" idx="1"/>
          </p:nvPr>
        </p:nvSpPr>
        <p:spPr>
          <a:xfrm>
            <a:off x="457200" y="1203525"/>
            <a:ext cx="822952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53" name="Shape 153"/>
          <p:cNvSpPr txBox="1">
            <a:spLocks noGrp="1"/>
          </p:cNvSpPr>
          <p:nvPr>
            <p:ph type="body" idx="2"/>
          </p:nvPr>
        </p:nvSpPr>
        <p:spPr>
          <a:xfrm>
            <a:off x="457200" y="2761695"/>
            <a:ext cx="822952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56" name="Shape 156"/>
          <p:cNvSpPr txBox="1">
            <a:spLocks noGrp="1"/>
          </p:cNvSpPr>
          <p:nvPr>
            <p:ph type="body" idx="1"/>
          </p:nvPr>
        </p:nvSpPr>
        <p:spPr>
          <a:xfrm>
            <a:off x="457200" y="1203525"/>
            <a:ext cx="401600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57" name="Shape 157"/>
          <p:cNvSpPr txBox="1">
            <a:spLocks noGrp="1"/>
          </p:cNvSpPr>
          <p:nvPr>
            <p:ph type="body" idx="2"/>
          </p:nvPr>
        </p:nvSpPr>
        <p:spPr>
          <a:xfrm>
            <a:off x="4674080" y="1203525"/>
            <a:ext cx="401600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58" name="Shape 158"/>
          <p:cNvSpPr txBox="1">
            <a:spLocks noGrp="1"/>
          </p:cNvSpPr>
          <p:nvPr>
            <p:ph type="body" idx="3"/>
          </p:nvPr>
        </p:nvSpPr>
        <p:spPr>
          <a:xfrm>
            <a:off x="4674080" y="2761695"/>
            <a:ext cx="401600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59" name="Shape 159"/>
          <p:cNvSpPr txBox="1">
            <a:spLocks noGrp="1"/>
          </p:cNvSpPr>
          <p:nvPr>
            <p:ph type="body" idx="4"/>
          </p:nvPr>
        </p:nvSpPr>
        <p:spPr>
          <a:xfrm>
            <a:off x="457200" y="2761695"/>
            <a:ext cx="4016000" cy="1422900"/>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
        <p:cNvGrpSpPr/>
        <p:nvPr/>
      </p:nvGrpSpPr>
      <p:grpSpPr>
        <a:xfrm>
          <a:off x="0" y="0"/>
          <a:ext cx="0" cy="0"/>
          <a:chOff x="0" y="0"/>
          <a:chExt cx="0" cy="0"/>
        </a:xfrm>
      </p:grpSpPr>
      <p:sp>
        <p:nvSpPr>
          <p:cNvPr id="28" name="Shape 28"/>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29" name="Shape 29"/>
          <p:cNvGrpSpPr/>
          <p:nvPr/>
        </p:nvGrpSpPr>
        <p:grpSpPr>
          <a:xfrm>
            <a:off x="830392" y="1191256"/>
            <a:ext cx="745763" cy="45826"/>
            <a:chOff x="4580561" y="2589004"/>
            <a:chExt cx="1064464" cy="25200"/>
          </a:xfrm>
        </p:grpSpPr>
        <p:sp>
          <p:nvSpPr>
            <p:cNvPr id="30" name="Shape 30"/>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32" name="Shape 32"/>
          <p:cNvSpPr txBox="1">
            <a:spLocks noGrp="1"/>
          </p:cNvSpPr>
          <p:nvPr>
            <p:ph type="title"/>
          </p:nvPr>
        </p:nvSpPr>
        <p:spPr>
          <a:xfrm>
            <a:off x="729450" y="1318650"/>
            <a:ext cx="7688700" cy="5352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33" name="Shape 33"/>
          <p:cNvSpPr txBox="1">
            <a:spLocks noGrp="1"/>
          </p:cNvSpPr>
          <p:nvPr>
            <p:ph type="body" idx="1"/>
          </p:nvPr>
        </p:nvSpPr>
        <p:spPr>
          <a:xfrm>
            <a:off x="729450" y="2078875"/>
            <a:ext cx="7688700" cy="2261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62" name="Shape 162"/>
          <p:cNvSpPr txBox="1">
            <a:spLocks noGrp="1"/>
          </p:cNvSpPr>
          <p:nvPr>
            <p:ph type="body" idx="1"/>
          </p:nvPr>
        </p:nvSpPr>
        <p:spPr>
          <a:xfrm>
            <a:off x="457200" y="1203525"/>
            <a:ext cx="8229520" cy="2983095"/>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sp>
        <p:nvSpPr>
          <p:cNvPr id="163" name="Shape 163"/>
          <p:cNvSpPr txBox="1">
            <a:spLocks noGrp="1"/>
          </p:cNvSpPr>
          <p:nvPr>
            <p:ph type="body" idx="2"/>
          </p:nvPr>
        </p:nvSpPr>
        <p:spPr>
          <a:xfrm>
            <a:off x="457200" y="1203525"/>
            <a:ext cx="8229520" cy="2983095"/>
          </a:xfrm>
          <a:prstGeom prst="rect">
            <a:avLst/>
          </a:prstGeom>
          <a:noFill/>
          <a:ln>
            <a:noFill/>
          </a:ln>
        </p:spPr>
        <p:txBody>
          <a:bodyPr wrap="square" lIns="24975" tIns="24975" rIns="24975" bIns="24975" anchor="t" anchorCtr="0"/>
          <a:lstStyle>
            <a:lvl1pPr lvl="0" indent="0">
              <a:spcBef>
                <a:spcPts val="0"/>
              </a:spcBef>
              <a:buNone/>
              <a:defRPr sz="500"/>
            </a:lvl1pPr>
            <a:lvl2pPr lvl="1" indent="0">
              <a:spcBef>
                <a:spcPts val="0"/>
              </a:spcBef>
              <a:buNone/>
              <a:defRPr sz="500"/>
            </a:lvl2pPr>
            <a:lvl3pPr lvl="2" indent="0">
              <a:spcBef>
                <a:spcPts val="0"/>
              </a:spcBef>
              <a:buNone/>
              <a:defRPr sz="500"/>
            </a:lvl3pPr>
            <a:lvl4pPr lvl="3" indent="0">
              <a:spcBef>
                <a:spcPts val="0"/>
              </a:spcBef>
              <a:buNone/>
              <a:defRPr sz="500"/>
            </a:lvl4pPr>
            <a:lvl5pPr lvl="4" indent="0">
              <a:spcBef>
                <a:spcPts val="0"/>
              </a:spcBef>
              <a:buNone/>
              <a:defRPr sz="500"/>
            </a:lvl5pPr>
            <a:lvl6pPr lvl="5" indent="0">
              <a:spcBef>
                <a:spcPts val="0"/>
              </a:spcBef>
              <a:buNone/>
              <a:defRPr sz="500"/>
            </a:lvl6pPr>
            <a:lvl7pPr lvl="6" indent="0">
              <a:spcBef>
                <a:spcPts val="0"/>
              </a:spcBef>
              <a:buNone/>
              <a:defRPr sz="500"/>
            </a:lvl7pPr>
            <a:lvl8pPr lvl="7" indent="0">
              <a:spcBef>
                <a:spcPts val="0"/>
              </a:spcBef>
              <a:buNone/>
              <a:defRPr sz="500"/>
            </a:lvl8pPr>
            <a:lvl9pPr lvl="8" indent="0">
              <a:spcBef>
                <a:spcPts val="0"/>
              </a:spcBef>
              <a:buNone/>
              <a:defRPr sz="500"/>
            </a:lvl9pPr>
          </a:lstStyle>
          <a:p>
            <a:endParaRPr/>
          </a:p>
        </p:txBody>
      </p:sp>
      <p:pic>
        <p:nvPicPr>
          <p:cNvPr id="164" name="Shape 164"/>
          <p:cNvPicPr preferRelativeResize="0"/>
          <p:nvPr/>
        </p:nvPicPr>
        <p:blipFill rotWithShape="1">
          <a:blip r:embed="rId2">
            <a:alphaModFix/>
          </a:blip>
          <a:srcRect/>
          <a:stretch/>
        </p:blipFill>
        <p:spPr>
          <a:xfrm>
            <a:off x="3464080" y="1203390"/>
            <a:ext cx="2215083" cy="1767613"/>
          </a:xfrm>
          <a:prstGeom prst="rect">
            <a:avLst/>
          </a:prstGeom>
          <a:noFill/>
          <a:ln>
            <a:noFill/>
          </a:ln>
        </p:spPr>
      </p:pic>
      <p:pic>
        <p:nvPicPr>
          <p:cNvPr id="165" name="Shape 165"/>
          <p:cNvPicPr preferRelativeResize="0"/>
          <p:nvPr/>
        </p:nvPicPr>
        <p:blipFill rotWithShape="1">
          <a:blip r:embed="rId2">
            <a:alphaModFix/>
          </a:blip>
          <a:srcRect/>
          <a:stretch/>
        </p:blipFill>
        <p:spPr>
          <a:xfrm>
            <a:off x="3464080" y="1203390"/>
            <a:ext cx="2215083" cy="176761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_text only">
    <p:bg>
      <p:bgPr>
        <a:blipFill rotWithShape="1">
          <a:blip r:embed="rId2">
            <a:alphaModFix/>
          </a:blip>
          <a:stretch>
            <a:fillRect/>
          </a:stretch>
        </a:blipFill>
        <a:effectLst/>
      </p:bgPr>
    </p:bg>
    <p:spTree>
      <p:nvGrpSpPr>
        <p:cNvPr id="1" name="Shape 170"/>
        <p:cNvGrpSpPr/>
        <p:nvPr/>
      </p:nvGrpSpPr>
      <p:grpSpPr>
        <a:xfrm>
          <a:off x="0" y="0"/>
          <a:ext cx="0" cy="0"/>
          <a:chOff x="0" y="0"/>
          <a:chExt cx="0" cy="0"/>
        </a:xfrm>
      </p:grpSpPr>
      <p:pic>
        <p:nvPicPr>
          <p:cNvPr id="171" name="Shape 171"/>
          <p:cNvPicPr preferRelativeResize="0"/>
          <p:nvPr/>
        </p:nvPicPr>
        <p:blipFill rotWithShape="1">
          <a:blip r:embed="rId3">
            <a:alphaModFix/>
          </a:blip>
          <a:srcRect/>
          <a:stretch/>
        </p:blipFill>
        <p:spPr>
          <a:xfrm>
            <a:off x="8366759" y="4809744"/>
            <a:ext cx="594300" cy="191100"/>
          </a:xfrm>
          <a:prstGeom prst="rect">
            <a:avLst/>
          </a:prstGeom>
          <a:noFill/>
          <a:ln>
            <a:noFill/>
          </a:ln>
        </p:spPr>
      </p:pic>
      <p:sp>
        <p:nvSpPr>
          <p:cNvPr id="172" name="Shape 172"/>
          <p:cNvSpPr txBox="1">
            <a:spLocks noGrp="1"/>
          </p:cNvSpPr>
          <p:nvPr>
            <p:ph type="body" idx="1"/>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0" i="0" u="none" strike="noStrike" cap="none">
                <a:solidFill>
                  <a:srgbClr val="000000"/>
                </a:solidFill>
                <a:latin typeface="Arial"/>
                <a:ea typeface="Arial"/>
                <a:cs typeface="Arial"/>
                <a:sym typeface="Arial"/>
              </a:defRPr>
            </a:lvl1pPr>
            <a:lvl2pPr marL="600075" marR="0" lvl="1" indent="34925" algn="l" rtl="0">
              <a:lnSpc>
                <a:spcPct val="11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047750" marR="0" lvl="2" indent="44450" algn="l" rtl="0">
              <a:lnSpc>
                <a:spcPct val="11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531618" marR="0" lvl="3" indent="17781" algn="l" rtl="0">
              <a:lnSpc>
                <a:spcPct val="11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1988820" marR="0" lvl="4" indent="17779" algn="l" rtl="0">
              <a:lnSpc>
                <a:spcPct val="11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342900" marR="0" lvl="5"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6pPr>
            <a:lvl7pPr marL="342900" marR="0" lvl="6"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7pPr>
            <a:lvl8pPr marL="342900" marR="0" lvl="7"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8pPr>
            <a:lvl9pPr marL="342900" marR="0" lvl="8"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330198" y="4874021"/>
            <a:ext cx="126900" cy="1269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800" b="0" i="0" u="none" strike="noStrike" cap="none">
                <a:solidFill>
                  <a:srgbClr val="000000"/>
                </a:solidFill>
                <a:latin typeface="Arial"/>
                <a:ea typeface="Arial"/>
                <a:cs typeface="Arial"/>
                <a:sym typeface="Arial"/>
              </a:rPr>
              <a:t>‹#›</a:t>
            </a:fld>
            <a:endParaRPr lang="en-US" sz="800" b="0" i="0" u="none" strike="noStrike" cap="none">
              <a:solidFill>
                <a:srgbClr val="000000"/>
              </a:solidFill>
              <a:latin typeface="Arial"/>
              <a:ea typeface="Arial"/>
              <a:cs typeface="Arial"/>
              <a:sym typeface="Arial"/>
            </a:endParaRPr>
          </a:p>
        </p:txBody>
      </p:sp>
      <p:sp>
        <p:nvSpPr>
          <p:cNvPr id="174" name="Shape 174"/>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32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32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32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3200" b="0" i="0" u="none" strike="noStrike" cap="none">
                <a:solidFill>
                  <a:srgbClr val="FFFFFF"/>
                </a:solidFill>
                <a:latin typeface="Arial"/>
                <a:ea typeface="Arial"/>
                <a:cs typeface="Arial"/>
                <a:sym typeface="Arial"/>
              </a:defRPr>
            </a:lvl5pPr>
            <a:lvl6pPr marL="0" marR="0" lvl="5" indent="457200" algn="ctr" rtl="0">
              <a:lnSpc>
                <a:spcPct val="100000"/>
              </a:lnSpc>
              <a:spcBef>
                <a:spcPts val="0"/>
              </a:spcBef>
              <a:spcAft>
                <a:spcPts val="0"/>
              </a:spcAft>
              <a:buClr>
                <a:srgbClr val="FFFFFF"/>
              </a:buClr>
              <a:buFont typeface="Arial"/>
              <a:buNone/>
              <a:defRPr sz="3200" b="0" i="0" u="none" strike="noStrike" cap="none">
                <a:solidFill>
                  <a:srgbClr val="FFFFFF"/>
                </a:solidFill>
                <a:latin typeface="Arial"/>
                <a:ea typeface="Arial"/>
                <a:cs typeface="Arial"/>
                <a:sym typeface="Arial"/>
              </a:defRPr>
            </a:lvl6pPr>
            <a:lvl7pPr marL="0" marR="0" lvl="6" indent="914400" algn="ctr" rtl="0">
              <a:lnSpc>
                <a:spcPct val="100000"/>
              </a:lnSpc>
              <a:spcBef>
                <a:spcPts val="0"/>
              </a:spcBef>
              <a:spcAft>
                <a:spcPts val="0"/>
              </a:spcAft>
              <a:buClr>
                <a:srgbClr val="FFFFFF"/>
              </a:buClr>
              <a:buFont typeface="Arial"/>
              <a:buNone/>
              <a:defRPr sz="3200" b="0" i="0" u="none" strike="noStrike" cap="none">
                <a:solidFill>
                  <a:srgbClr val="FFFFFF"/>
                </a:solidFill>
                <a:latin typeface="Arial"/>
                <a:ea typeface="Arial"/>
                <a:cs typeface="Arial"/>
                <a:sym typeface="Arial"/>
              </a:defRPr>
            </a:lvl7pPr>
            <a:lvl8pPr marL="0" marR="0" lvl="7" indent="1371600" algn="ctr" rtl="0">
              <a:lnSpc>
                <a:spcPct val="100000"/>
              </a:lnSpc>
              <a:spcBef>
                <a:spcPts val="0"/>
              </a:spcBef>
              <a:spcAft>
                <a:spcPts val="0"/>
              </a:spcAft>
              <a:buClr>
                <a:srgbClr val="FFFFFF"/>
              </a:buClr>
              <a:buFont typeface="Arial"/>
              <a:buNone/>
              <a:defRPr sz="3200" b="0" i="0" u="none" strike="noStrike" cap="none">
                <a:solidFill>
                  <a:srgbClr val="FFFFFF"/>
                </a:solidFill>
                <a:latin typeface="Arial"/>
                <a:ea typeface="Arial"/>
                <a:cs typeface="Arial"/>
                <a:sym typeface="Arial"/>
              </a:defRPr>
            </a:lvl8pPr>
            <a:lvl9pPr marL="0" marR="0" lvl="8" indent="1828800" algn="ctr" rtl="0">
              <a:lnSpc>
                <a:spcPct val="100000"/>
              </a:lnSpc>
              <a:spcBef>
                <a:spcPts val="0"/>
              </a:spcBef>
              <a:spcAft>
                <a:spcPts val="0"/>
              </a:spcAft>
              <a:buClr>
                <a:srgbClr val="FFFFFF"/>
              </a:buClr>
              <a:buFont typeface="Arial"/>
              <a:buNone/>
              <a:defRPr sz="3200" b="0" i="0" u="none" strike="noStrike" cap="none">
                <a:solidFill>
                  <a:srgbClr val="FFFFFF"/>
                </a:solidFill>
                <a:latin typeface="Arial"/>
                <a:ea typeface="Arial"/>
                <a:cs typeface="Arial"/>
                <a:sym typeface="Arial"/>
              </a:defRPr>
            </a:lvl9pPr>
          </a:lstStyle>
          <a:p>
            <a:endParaRPr/>
          </a:p>
        </p:txBody>
      </p:sp>
      <p:sp>
        <p:nvSpPr>
          <p:cNvPr id="175" name="Shape 175"/>
          <p:cNvSpPr txBox="1">
            <a:spLocks noGrp="1"/>
          </p:cNvSpPr>
          <p:nvPr>
            <p:ph type="body" idx="2"/>
          </p:nvPr>
        </p:nvSpPr>
        <p:spPr>
          <a:xfrm>
            <a:off x="685800" y="1657350"/>
            <a:ext cx="7772400" cy="2326200"/>
          </a:xfrm>
          <a:prstGeom prst="rect">
            <a:avLst/>
          </a:prstGeom>
          <a:noFill/>
          <a:ln>
            <a:noFill/>
          </a:ln>
        </p:spPr>
        <p:txBody>
          <a:bodyPr wrap="square" lIns="91425" tIns="91425" rIns="91425" bIns="91425" anchor="b" anchorCtr="0"/>
          <a:lstStyle>
            <a:lvl1pPr marL="342900" marR="0" lvl="0"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Calibri"/>
                <a:ea typeface="Calibri"/>
                <a:cs typeface="Calibri"/>
                <a:sym typeface="Calibri"/>
              </a:defRPr>
            </a:lvl1pPr>
            <a:lvl2pPr marL="342900" marR="0" lvl="1" indent="1143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2pPr>
            <a:lvl3pPr marL="342900" marR="0" lvl="2" indent="5715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3pPr>
            <a:lvl4pPr marL="342900" marR="0" lvl="3" indent="10287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4pPr>
            <a:lvl5pPr marL="342900" marR="0" lvl="4" indent="1485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5pPr>
            <a:lvl6pPr marL="342900" marR="0" lvl="5"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6pPr>
            <a:lvl7pPr marL="342900" marR="0" lvl="6"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7pPr>
            <a:lvl8pPr marL="342900" marR="0" lvl="7"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8pPr>
            <a:lvl9pPr marL="342900" marR="0" lvl="8"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9pPr>
          </a:lstStyle>
          <a:p>
            <a:endParaRPr/>
          </a:p>
        </p:txBody>
      </p:sp>
      <p:sp>
        <p:nvSpPr>
          <p:cNvPr id="176" name="Shape 176"/>
          <p:cNvSpPr txBox="1">
            <a:spLocks noGrp="1"/>
          </p:cNvSpPr>
          <p:nvPr>
            <p:ph type="body" idx="3"/>
          </p:nvPr>
        </p:nvSpPr>
        <p:spPr>
          <a:xfrm>
            <a:off x="685800" y="2571750"/>
            <a:ext cx="7772400" cy="1828800"/>
          </a:xfrm>
          <a:prstGeom prst="rect">
            <a:avLst/>
          </a:prstGeom>
          <a:noFill/>
          <a:ln>
            <a:noFill/>
          </a:ln>
        </p:spPr>
        <p:txBody>
          <a:bodyPr wrap="square" lIns="91425" tIns="91425" rIns="91425" bIns="91425" anchor="t" anchorCtr="0"/>
          <a:lstStyle>
            <a:lvl1pPr marL="342900" marR="0" lvl="0"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1pPr>
            <a:lvl2pPr marL="342900" marR="0" lvl="1" indent="1143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2pPr>
            <a:lvl3pPr marL="342900" marR="0" lvl="2" indent="5715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3pPr>
            <a:lvl4pPr marL="342900" marR="0" lvl="3" indent="10287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4pPr>
            <a:lvl5pPr marL="342900" marR="0" lvl="4" indent="1485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5pPr>
            <a:lvl6pPr marL="342900" marR="0" lvl="5"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6pPr>
            <a:lvl7pPr marL="342900" marR="0" lvl="6"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7pPr>
            <a:lvl8pPr marL="342900" marR="0" lvl="7"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8pPr>
            <a:lvl9pPr marL="342900" marR="0" lvl="8" indent="-342900" algn="l" rtl="0">
              <a:lnSpc>
                <a:spcPct val="100000"/>
              </a:lnSpc>
              <a:spcBef>
                <a:spcPts val="1400"/>
              </a:spcBef>
              <a:spcAft>
                <a:spcPts val="0"/>
              </a:spcAft>
              <a:buClr>
                <a:srgbClr val="FFFFFF"/>
              </a:buClr>
              <a:buFont typeface="Arial"/>
              <a:buChar char="■"/>
              <a:defRPr sz="1400" b="0" i="0" u="none" strike="noStrike" cap="none">
                <a:solidFill>
                  <a:srgbClr val="FFFFFF"/>
                </a:solidFill>
                <a:latin typeface="Arial"/>
                <a:ea typeface="Arial"/>
                <a:cs typeface="Arial"/>
                <a:sym typeface="Arial"/>
              </a:defRPr>
            </a:lvl9pPr>
          </a:lstStyle>
          <a:p>
            <a:endParaRPr/>
          </a:p>
        </p:txBody>
      </p:sp>
      <p:sp>
        <p:nvSpPr>
          <p:cNvPr id="177" name="Shape 177"/>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105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graphic left, text right">
    <p:spTree>
      <p:nvGrpSpPr>
        <p:cNvPr id="1" name="Shape 178"/>
        <p:cNvGrpSpPr/>
        <p:nvPr/>
      </p:nvGrpSpPr>
      <p:grpSpPr>
        <a:xfrm>
          <a:off x="0" y="0"/>
          <a:ext cx="0" cy="0"/>
          <a:chOff x="0" y="0"/>
          <a:chExt cx="0" cy="0"/>
        </a:xfrm>
      </p:grpSpPr>
      <p:sp>
        <p:nvSpPr>
          <p:cNvPr id="179" name="Shape 179"/>
          <p:cNvSpPr>
            <a:spLocks noGrp="1"/>
          </p:cNvSpPr>
          <p:nvPr>
            <p:ph type="pic" idx="2"/>
          </p:nvPr>
        </p:nvSpPr>
        <p:spPr>
          <a:xfrm>
            <a:off x="685800" y="1600200"/>
            <a:ext cx="3886200" cy="2800200"/>
          </a:xfrm>
          <a:prstGeom prst="rect">
            <a:avLst/>
          </a:prstGeom>
          <a:noFill/>
          <a:ln>
            <a:noFill/>
          </a:ln>
        </p:spPr>
        <p:txBody>
          <a:bodyPr wrap="square" lIns="91425" tIns="91425" rIns="91425" bIns="91425" anchor="ctr" anchorCtr="1"/>
          <a:lstStyle>
            <a:lvl1pPr marL="0" marR="0" lvl="0" indent="0" algn="ctr" rtl="0">
              <a:lnSpc>
                <a:spcPct val="100000"/>
              </a:lnSpc>
              <a:spcBef>
                <a:spcPts val="240"/>
              </a:spcBef>
              <a:spcAft>
                <a:spcPts val="0"/>
              </a:spcAft>
              <a:buClr>
                <a:srgbClr val="000000"/>
              </a:buClr>
              <a:buFont typeface="Arial"/>
              <a:buNone/>
              <a:defRPr sz="12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182" name="Shape 182"/>
          <p:cNvSpPr txBox="1">
            <a:spLocks noGrp="1"/>
          </p:cNvSpPr>
          <p:nvPr>
            <p:ph type="body" idx="1"/>
          </p:nvPr>
        </p:nvSpPr>
        <p:spPr>
          <a:xfrm>
            <a:off x="4800600" y="1600200"/>
            <a:ext cx="3657600" cy="857400"/>
          </a:xfrm>
          <a:prstGeom prst="rect">
            <a:avLst/>
          </a:prstGeom>
          <a:noFill/>
          <a:ln>
            <a:noFill/>
          </a:ln>
        </p:spPr>
        <p:txBody>
          <a:bodyPr wrap="square" lIns="91425" tIns="91425" rIns="91425" bIns="91425" anchor="b" anchorCtr="0"/>
          <a:lstStyle>
            <a:lvl1pPr marL="0" marR="0" lvl="0" indent="0" algn="l" rtl="0">
              <a:lnSpc>
                <a:spcPct val="110000"/>
              </a:lnSpc>
              <a:spcBef>
                <a:spcPts val="28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3"/>
          </p:nvPr>
        </p:nvSpPr>
        <p:spPr>
          <a:xfrm>
            <a:off x="4800600" y="2571750"/>
            <a:ext cx="3657600" cy="1828800"/>
          </a:xfrm>
          <a:prstGeom prst="rect">
            <a:avLst/>
          </a:prstGeom>
          <a:noFill/>
          <a:ln>
            <a:noFill/>
          </a:ln>
        </p:spPr>
        <p:txBody>
          <a:bodyPr wrap="square" lIns="91425" tIns="91425" rIns="91425" bIns="91425" anchor="t" anchorCtr="0"/>
          <a:lstStyle>
            <a:lvl1pPr marL="342900" marR="0" lvl="0" indent="-1905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1pPr>
            <a:lvl2pPr marL="742950" marR="0" lvl="1" indent="-13335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2pPr>
            <a:lvl3pPr marL="1143000" marR="0" lvl="2"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3pPr>
            <a:lvl4pPr marL="1600200" marR="0" lvl="3"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4pPr>
            <a:lvl5pPr marL="2057400" marR="0" lvl="4"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4"/>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0"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wo columns, graphics">
    <p:spTree>
      <p:nvGrpSpPr>
        <p:cNvPr id="1" name="Shape 186"/>
        <p:cNvGrpSpPr/>
        <p:nvPr/>
      </p:nvGrpSpPr>
      <p:grpSpPr>
        <a:xfrm>
          <a:off x="0" y="0"/>
          <a:ext cx="0" cy="0"/>
          <a:chOff x="0" y="0"/>
          <a:chExt cx="0" cy="0"/>
        </a:xfrm>
      </p:grpSpPr>
      <p:sp>
        <p:nvSpPr>
          <p:cNvPr id="187" name="Shape 187"/>
          <p:cNvSpPr>
            <a:spLocks noGrp="1"/>
          </p:cNvSpPr>
          <p:nvPr>
            <p:ph type="pic" idx="2"/>
          </p:nvPr>
        </p:nvSpPr>
        <p:spPr>
          <a:xfrm>
            <a:off x="685800" y="1600200"/>
            <a:ext cx="3886200" cy="971700"/>
          </a:xfrm>
          <a:prstGeom prst="rect">
            <a:avLst/>
          </a:prstGeom>
          <a:noFill/>
          <a:ln>
            <a:noFill/>
          </a:ln>
        </p:spPr>
        <p:txBody>
          <a:bodyPr wrap="square" lIns="91425" tIns="91425" rIns="91425" bIns="91425" anchor="ctr" anchorCtr="1"/>
          <a:lstStyle>
            <a:lvl1pPr marL="0" marR="0" lvl="0" indent="0" algn="ctr" rtl="0">
              <a:lnSpc>
                <a:spcPct val="100000"/>
              </a:lnSpc>
              <a:spcBef>
                <a:spcPts val="240"/>
              </a:spcBef>
              <a:spcAft>
                <a:spcPts val="0"/>
              </a:spcAft>
              <a:buClr>
                <a:srgbClr val="000000"/>
              </a:buClr>
              <a:buFont typeface="Arial"/>
              <a:buNone/>
              <a:defRPr sz="12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body" idx="1"/>
          </p:nvPr>
        </p:nvSpPr>
        <p:spPr>
          <a:xfrm>
            <a:off x="685800" y="2686050"/>
            <a:ext cx="3886200" cy="4572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Shape 189"/>
          <p:cNvSpPr>
            <a:spLocks noGrp="1"/>
          </p:cNvSpPr>
          <p:nvPr>
            <p:ph type="pic" idx="3"/>
          </p:nvPr>
        </p:nvSpPr>
        <p:spPr>
          <a:xfrm>
            <a:off x="4572000" y="1600200"/>
            <a:ext cx="3886200" cy="971700"/>
          </a:xfrm>
          <a:prstGeom prst="rect">
            <a:avLst/>
          </a:prstGeom>
          <a:noFill/>
          <a:ln>
            <a:noFill/>
          </a:ln>
        </p:spPr>
        <p:txBody>
          <a:bodyPr wrap="square" lIns="91425" tIns="91425" rIns="91425" bIns="91425" anchor="ctr" anchorCtr="1"/>
          <a:lstStyle>
            <a:lvl1pPr marL="0" marR="0" lvl="0" indent="0" algn="ctr" rtl="0">
              <a:lnSpc>
                <a:spcPct val="100000"/>
              </a:lnSpc>
              <a:spcBef>
                <a:spcPts val="240"/>
              </a:spcBef>
              <a:spcAft>
                <a:spcPts val="0"/>
              </a:spcAft>
              <a:buClr>
                <a:srgbClr val="000000"/>
              </a:buClr>
              <a:buFont typeface="Arial"/>
              <a:buNone/>
              <a:defRPr sz="12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body" idx="4"/>
          </p:nvPr>
        </p:nvSpPr>
        <p:spPr>
          <a:xfrm>
            <a:off x="4572000" y="2686050"/>
            <a:ext cx="3886200" cy="4572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193" name="Shape 193"/>
          <p:cNvSpPr txBox="1">
            <a:spLocks noGrp="1"/>
          </p:cNvSpPr>
          <p:nvPr>
            <p:ph type="body" idx="5"/>
          </p:nvPr>
        </p:nvSpPr>
        <p:spPr>
          <a:xfrm>
            <a:off x="685800" y="3314700"/>
            <a:ext cx="3886200" cy="914400"/>
          </a:xfrm>
          <a:prstGeom prst="rect">
            <a:avLst/>
          </a:prstGeom>
          <a:noFill/>
          <a:ln>
            <a:noFill/>
          </a:ln>
        </p:spPr>
        <p:txBody>
          <a:bodyPr wrap="square" lIns="91425" tIns="91425" rIns="91425" bIns="91425" anchor="t" anchorCtr="0"/>
          <a:lstStyle>
            <a:lvl1pPr marL="0" marR="0" lvl="0" indent="0" algn="ctr" rtl="0">
              <a:lnSpc>
                <a:spcPct val="110000"/>
              </a:lnSpc>
              <a:spcBef>
                <a:spcPts val="240"/>
              </a:spcBef>
              <a:spcAft>
                <a:spcPts val="0"/>
              </a:spcAft>
              <a:buClr>
                <a:srgbClr val="000000"/>
              </a:buClr>
              <a:buFont typeface="Arial"/>
              <a:buChar char="●"/>
              <a:defRPr sz="12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body" idx="6"/>
          </p:nvPr>
        </p:nvSpPr>
        <p:spPr>
          <a:xfrm>
            <a:off x="4572000" y="3314700"/>
            <a:ext cx="3886200" cy="914400"/>
          </a:xfrm>
          <a:prstGeom prst="rect">
            <a:avLst/>
          </a:prstGeom>
          <a:noFill/>
          <a:ln>
            <a:noFill/>
          </a:ln>
        </p:spPr>
        <p:txBody>
          <a:bodyPr wrap="square" lIns="91425" tIns="91425" rIns="91425" bIns="91425" anchor="t" anchorCtr="0"/>
          <a:lstStyle>
            <a:lvl1pPr marL="0" marR="0" lvl="0" indent="0" algn="ctr" rtl="0">
              <a:lnSpc>
                <a:spcPct val="110000"/>
              </a:lnSpc>
              <a:spcBef>
                <a:spcPts val="240"/>
              </a:spcBef>
              <a:spcAft>
                <a:spcPts val="0"/>
              </a:spcAft>
              <a:buClr>
                <a:srgbClr val="000000"/>
              </a:buClr>
              <a:buFont typeface="Arial"/>
              <a:buChar char="●"/>
              <a:defRPr sz="12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7"/>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0"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wo columns, text">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4572000" y="1885950"/>
            <a:ext cx="3886200" cy="4572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body" idx="2"/>
          </p:nvPr>
        </p:nvSpPr>
        <p:spPr>
          <a:xfrm>
            <a:off x="685800" y="1885950"/>
            <a:ext cx="3886200" cy="4572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202" name="Shape 202"/>
          <p:cNvSpPr txBox="1">
            <a:spLocks noGrp="1"/>
          </p:cNvSpPr>
          <p:nvPr>
            <p:ph type="body" idx="3"/>
          </p:nvPr>
        </p:nvSpPr>
        <p:spPr>
          <a:xfrm>
            <a:off x="685800" y="2514600"/>
            <a:ext cx="3886200" cy="1714500"/>
          </a:xfrm>
          <a:prstGeom prst="rect">
            <a:avLst/>
          </a:prstGeom>
          <a:noFill/>
          <a:ln>
            <a:noFill/>
          </a:ln>
        </p:spPr>
        <p:txBody>
          <a:bodyPr wrap="square" lIns="91425" tIns="91425" rIns="91425" bIns="91425" anchor="t" anchorCtr="0"/>
          <a:lstStyle>
            <a:lvl1pPr marL="0" marR="0" lvl="0" indent="0" algn="ctr" rtl="0">
              <a:lnSpc>
                <a:spcPct val="110000"/>
              </a:lnSpc>
              <a:spcBef>
                <a:spcPts val="240"/>
              </a:spcBef>
              <a:spcAft>
                <a:spcPts val="0"/>
              </a:spcAft>
              <a:buClr>
                <a:srgbClr val="000000"/>
              </a:buClr>
              <a:buFont typeface="Arial"/>
              <a:buChar char="●"/>
              <a:defRPr sz="12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body" idx="4"/>
          </p:nvPr>
        </p:nvSpPr>
        <p:spPr>
          <a:xfrm>
            <a:off x="4572000" y="2514600"/>
            <a:ext cx="3886200" cy="1714500"/>
          </a:xfrm>
          <a:prstGeom prst="rect">
            <a:avLst/>
          </a:prstGeom>
          <a:noFill/>
          <a:ln>
            <a:noFill/>
          </a:ln>
        </p:spPr>
        <p:txBody>
          <a:bodyPr wrap="square" lIns="91425" tIns="91425" rIns="91425" bIns="91425" anchor="t" anchorCtr="0"/>
          <a:lstStyle>
            <a:lvl1pPr marL="0" marR="0" lvl="0" indent="0" algn="ctr" rtl="0">
              <a:lnSpc>
                <a:spcPct val="110000"/>
              </a:lnSpc>
              <a:spcBef>
                <a:spcPts val="240"/>
              </a:spcBef>
              <a:spcAft>
                <a:spcPts val="0"/>
              </a:spcAft>
              <a:buClr>
                <a:srgbClr val="000000"/>
              </a:buClr>
              <a:buFont typeface="Arial"/>
              <a:buChar char="●"/>
              <a:defRPr sz="12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body" idx="5"/>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0"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hree columns, graphics">
    <p:spTree>
      <p:nvGrpSpPr>
        <p:cNvPr id="1" name="Shape 206"/>
        <p:cNvGrpSpPr/>
        <p:nvPr/>
      </p:nvGrpSpPr>
      <p:grpSpPr>
        <a:xfrm>
          <a:off x="0" y="0"/>
          <a:ext cx="0" cy="0"/>
          <a:chOff x="0" y="0"/>
          <a:chExt cx="0" cy="0"/>
        </a:xfrm>
      </p:grpSpPr>
      <p:sp>
        <p:nvSpPr>
          <p:cNvPr id="207" name="Shape 207"/>
          <p:cNvSpPr>
            <a:spLocks noGrp="1"/>
          </p:cNvSpPr>
          <p:nvPr>
            <p:ph type="pic" idx="2"/>
          </p:nvPr>
        </p:nvSpPr>
        <p:spPr>
          <a:xfrm>
            <a:off x="685800" y="1600200"/>
            <a:ext cx="2469000" cy="971700"/>
          </a:xfrm>
          <a:prstGeom prst="rect">
            <a:avLst/>
          </a:prstGeom>
          <a:noFill/>
          <a:ln>
            <a:noFill/>
          </a:ln>
        </p:spPr>
        <p:txBody>
          <a:bodyPr wrap="square" lIns="91425" tIns="91425" rIns="91425" bIns="91425" anchor="ctr" anchorCtr="1"/>
          <a:lstStyle>
            <a:lvl1pPr marL="0" marR="0" lvl="0" indent="0" algn="ctr" rtl="0">
              <a:lnSpc>
                <a:spcPct val="100000"/>
              </a:lnSpc>
              <a:spcBef>
                <a:spcPts val="240"/>
              </a:spcBef>
              <a:spcAft>
                <a:spcPts val="0"/>
              </a:spcAft>
              <a:buClr>
                <a:srgbClr val="000000"/>
              </a:buClr>
              <a:buFont typeface="Arial"/>
              <a:buNone/>
              <a:defRPr sz="12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1"/>
          </p:nvPr>
        </p:nvSpPr>
        <p:spPr>
          <a:xfrm>
            <a:off x="685800" y="2686050"/>
            <a:ext cx="2469000" cy="4572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9" name="Shape 209"/>
          <p:cNvSpPr>
            <a:spLocks noGrp="1"/>
          </p:cNvSpPr>
          <p:nvPr>
            <p:ph type="pic" idx="3"/>
          </p:nvPr>
        </p:nvSpPr>
        <p:spPr>
          <a:xfrm>
            <a:off x="3337560" y="1600200"/>
            <a:ext cx="2469000" cy="971700"/>
          </a:xfrm>
          <a:prstGeom prst="rect">
            <a:avLst/>
          </a:prstGeom>
          <a:noFill/>
          <a:ln>
            <a:noFill/>
          </a:ln>
        </p:spPr>
        <p:txBody>
          <a:bodyPr wrap="square" lIns="91425" tIns="91425" rIns="91425" bIns="91425" anchor="ctr" anchorCtr="1"/>
          <a:lstStyle>
            <a:lvl1pPr marL="0" marR="0" lvl="0" indent="0" algn="ctr" rtl="0">
              <a:lnSpc>
                <a:spcPct val="100000"/>
              </a:lnSpc>
              <a:spcBef>
                <a:spcPts val="240"/>
              </a:spcBef>
              <a:spcAft>
                <a:spcPts val="0"/>
              </a:spcAft>
              <a:buClr>
                <a:srgbClr val="000000"/>
              </a:buClr>
              <a:buFont typeface="Arial"/>
              <a:buNone/>
              <a:defRPr sz="12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4"/>
          </p:nvPr>
        </p:nvSpPr>
        <p:spPr>
          <a:xfrm>
            <a:off x="3337560" y="2686050"/>
            <a:ext cx="2469000" cy="4572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Shape 211"/>
          <p:cNvSpPr>
            <a:spLocks noGrp="1"/>
          </p:cNvSpPr>
          <p:nvPr>
            <p:ph type="pic" idx="5"/>
          </p:nvPr>
        </p:nvSpPr>
        <p:spPr>
          <a:xfrm>
            <a:off x="5989319" y="1600200"/>
            <a:ext cx="2469000" cy="971700"/>
          </a:xfrm>
          <a:prstGeom prst="rect">
            <a:avLst/>
          </a:prstGeom>
          <a:noFill/>
          <a:ln>
            <a:noFill/>
          </a:ln>
        </p:spPr>
        <p:txBody>
          <a:bodyPr wrap="square" lIns="91425" tIns="91425" rIns="91425" bIns="91425" anchor="ctr" anchorCtr="1"/>
          <a:lstStyle>
            <a:lvl1pPr marL="0" marR="0" lvl="0" indent="0" algn="ctr" rtl="0">
              <a:lnSpc>
                <a:spcPct val="100000"/>
              </a:lnSpc>
              <a:spcBef>
                <a:spcPts val="240"/>
              </a:spcBef>
              <a:spcAft>
                <a:spcPts val="0"/>
              </a:spcAft>
              <a:buClr>
                <a:srgbClr val="000000"/>
              </a:buClr>
              <a:buFont typeface="Arial"/>
              <a:buNone/>
              <a:defRPr sz="12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6"/>
          </p:nvPr>
        </p:nvSpPr>
        <p:spPr>
          <a:xfrm>
            <a:off x="5989319" y="2686050"/>
            <a:ext cx="2469000" cy="4572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215" name="Shape 215"/>
          <p:cNvSpPr txBox="1">
            <a:spLocks noGrp="1"/>
          </p:cNvSpPr>
          <p:nvPr>
            <p:ph type="body" idx="7"/>
          </p:nvPr>
        </p:nvSpPr>
        <p:spPr>
          <a:xfrm>
            <a:off x="685800" y="3257550"/>
            <a:ext cx="2469000" cy="914400"/>
          </a:xfrm>
          <a:prstGeom prst="rect">
            <a:avLst/>
          </a:prstGeom>
          <a:noFill/>
          <a:ln>
            <a:noFill/>
          </a:ln>
        </p:spPr>
        <p:txBody>
          <a:bodyPr wrap="square" lIns="91425" tIns="91425" rIns="91425" bIns="91425" anchor="t" anchorCtr="0"/>
          <a:lstStyle>
            <a:lvl1pPr marL="0" marR="0" lvl="0" indent="0" algn="ctr" rtl="0">
              <a:lnSpc>
                <a:spcPct val="110000"/>
              </a:lnSpc>
              <a:spcBef>
                <a:spcPts val="240"/>
              </a:spcBef>
              <a:spcAft>
                <a:spcPts val="0"/>
              </a:spcAft>
              <a:buClr>
                <a:srgbClr val="000000"/>
              </a:buClr>
              <a:buFont typeface="Arial"/>
              <a:buChar char="●"/>
              <a:defRPr sz="12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8"/>
          </p:nvPr>
        </p:nvSpPr>
        <p:spPr>
          <a:xfrm>
            <a:off x="3337560" y="3257550"/>
            <a:ext cx="2469000" cy="914400"/>
          </a:xfrm>
          <a:prstGeom prst="rect">
            <a:avLst/>
          </a:prstGeom>
          <a:noFill/>
          <a:ln>
            <a:noFill/>
          </a:ln>
        </p:spPr>
        <p:txBody>
          <a:bodyPr wrap="square" lIns="91425" tIns="91425" rIns="91425" bIns="91425" anchor="t" anchorCtr="0"/>
          <a:lstStyle>
            <a:lvl1pPr marL="0" marR="0" lvl="0" indent="0" algn="ctr" rtl="0">
              <a:lnSpc>
                <a:spcPct val="110000"/>
              </a:lnSpc>
              <a:spcBef>
                <a:spcPts val="240"/>
              </a:spcBef>
              <a:spcAft>
                <a:spcPts val="0"/>
              </a:spcAft>
              <a:buClr>
                <a:srgbClr val="000000"/>
              </a:buClr>
              <a:buFont typeface="Arial"/>
              <a:buChar char="●"/>
              <a:defRPr sz="12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9"/>
          </p:nvPr>
        </p:nvSpPr>
        <p:spPr>
          <a:xfrm>
            <a:off x="5989319" y="3257550"/>
            <a:ext cx="2469000" cy="914400"/>
          </a:xfrm>
          <a:prstGeom prst="rect">
            <a:avLst/>
          </a:prstGeom>
          <a:noFill/>
          <a:ln>
            <a:noFill/>
          </a:ln>
        </p:spPr>
        <p:txBody>
          <a:bodyPr wrap="square" lIns="91425" tIns="91425" rIns="91425" bIns="91425" anchor="t" anchorCtr="0"/>
          <a:lstStyle>
            <a:lvl1pPr marL="0" marR="0" lvl="0" indent="0" algn="ctr" rtl="0">
              <a:lnSpc>
                <a:spcPct val="110000"/>
              </a:lnSpc>
              <a:spcBef>
                <a:spcPts val="240"/>
              </a:spcBef>
              <a:spcAft>
                <a:spcPts val="0"/>
              </a:spcAft>
              <a:buClr>
                <a:srgbClr val="000000"/>
              </a:buClr>
              <a:buFont typeface="Arial"/>
              <a:buChar char="●"/>
              <a:defRPr sz="12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body" idx="13"/>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0"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hree columns, text">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1714500"/>
            <a:ext cx="2469000" cy="4572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body" idx="2"/>
          </p:nvPr>
        </p:nvSpPr>
        <p:spPr>
          <a:xfrm>
            <a:off x="3337560" y="1714500"/>
            <a:ext cx="2469000" cy="4572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body" idx="3"/>
          </p:nvPr>
        </p:nvSpPr>
        <p:spPr>
          <a:xfrm>
            <a:off x="5989319" y="1714500"/>
            <a:ext cx="2469000" cy="4572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226" name="Shape 226"/>
          <p:cNvSpPr txBox="1">
            <a:spLocks noGrp="1"/>
          </p:cNvSpPr>
          <p:nvPr>
            <p:ph type="body" idx="4"/>
          </p:nvPr>
        </p:nvSpPr>
        <p:spPr>
          <a:xfrm>
            <a:off x="685800" y="2343150"/>
            <a:ext cx="2469000" cy="1886100"/>
          </a:xfrm>
          <a:prstGeom prst="rect">
            <a:avLst/>
          </a:prstGeom>
          <a:noFill/>
          <a:ln>
            <a:noFill/>
          </a:ln>
        </p:spPr>
        <p:txBody>
          <a:bodyPr wrap="square" lIns="91425" tIns="91425" rIns="91425" bIns="91425" anchor="t" anchorCtr="0"/>
          <a:lstStyle>
            <a:lvl1pPr marL="0" marR="0" lvl="0" indent="0" algn="ctr" rtl="0">
              <a:lnSpc>
                <a:spcPct val="110000"/>
              </a:lnSpc>
              <a:spcBef>
                <a:spcPts val="240"/>
              </a:spcBef>
              <a:spcAft>
                <a:spcPts val="0"/>
              </a:spcAft>
              <a:buClr>
                <a:srgbClr val="000000"/>
              </a:buClr>
              <a:buFont typeface="Arial"/>
              <a:buChar char="●"/>
              <a:defRPr sz="12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body" idx="5"/>
          </p:nvPr>
        </p:nvSpPr>
        <p:spPr>
          <a:xfrm>
            <a:off x="3337560" y="2343150"/>
            <a:ext cx="2469000" cy="1886100"/>
          </a:xfrm>
          <a:prstGeom prst="rect">
            <a:avLst/>
          </a:prstGeom>
          <a:noFill/>
          <a:ln>
            <a:noFill/>
          </a:ln>
        </p:spPr>
        <p:txBody>
          <a:bodyPr wrap="square" lIns="91425" tIns="91425" rIns="91425" bIns="91425" anchor="t" anchorCtr="0"/>
          <a:lstStyle>
            <a:lvl1pPr marL="0" marR="0" lvl="0" indent="0" algn="ctr" rtl="0">
              <a:lnSpc>
                <a:spcPct val="110000"/>
              </a:lnSpc>
              <a:spcBef>
                <a:spcPts val="240"/>
              </a:spcBef>
              <a:spcAft>
                <a:spcPts val="0"/>
              </a:spcAft>
              <a:buClr>
                <a:srgbClr val="000000"/>
              </a:buClr>
              <a:buFont typeface="Arial"/>
              <a:buChar char="●"/>
              <a:defRPr sz="12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body" idx="6"/>
          </p:nvPr>
        </p:nvSpPr>
        <p:spPr>
          <a:xfrm>
            <a:off x="5989319" y="2343150"/>
            <a:ext cx="2469000" cy="1886100"/>
          </a:xfrm>
          <a:prstGeom prst="rect">
            <a:avLst/>
          </a:prstGeom>
          <a:noFill/>
          <a:ln>
            <a:noFill/>
          </a:ln>
        </p:spPr>
        <p:txBody>
          <a:bodyPr wrap="square" lIns="91425" tIns="91425" rIns="91425" bIns="91425" anchor="t" anchorCtr="0"/>
          <a:lstStyle>
            <a:lvl1pPr marL="0" marR="0" lvl="0" indent="0" algn="ctr" rtl="0">
              <a:lnSpc>
                <a:spcPct val="110000"/>
              </a:lnSpc>
              <a:spcBef>
                <a:spcPts val="240"/>
              </a:spcBef>
              <a:spcAft>
                <a:spcPts val="0"/>
              </a:spcAft>
              <a:buClr>
                <a:srgbClr val="000000"/>
              </a:buClr>
              <a:buFont typeface="Arial"/>
              <a:buChar char="●"/>
              <a:defRPr sz="12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body" idx="7"/>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0" name="Shape 230"/>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0"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ext top, graphic bottom">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1714500"/>
            <a:ext cx="7772400" cy="285900"/>
          </a:xfrm>
          <a:prstGeom prst="rect">
            <a:avLst/>
          </a:prstGeom>
          <a:noFill/>
          <a:ln>
            <a:noFill/>
          </a:ln>
        </p:spPr>
        <p:txBody>
          <a:bodyPr wrap="square" lIns="91425" tIns="91425" rIns="91425" bIns="91425" anchor="b" anchorCtr="0"/>
          <a:lstStyle>
            <a:lvl1pPr marL="0" marR="0" lvl="0" indent="0" algn="ctr"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Shape 233"/>
          <p:cNvSpPr>
            <a:spLocks noGrp="1"/>
          </p:cNvSpPr>
          <p:nvPr>
            <p:ph type="pic" idx="2"/>
          </p:nvPr>
        </p:nvSpPr>
        <p:spPr>
          <a:xfrm>
            <a:off x="685800" y="2171700"/>
            <a:ext cx="7772400" cy="2171700"/>
          </a:xfrm>
          <a:prstGeom prst="rect">
            <a:avLst/>
          </a:prstGeom>
          <a:noFill/>
          <a:ln>
            <a:noFill/>
          </a:ln>
        </p:spPr>
        <p:txBody>
          <a:bodyPr wrap="square" lIns="91425" tIns="91425" rIns="91425" bIns="91425" anchor="ctr" anchorCtr="1"/>
          <a:lstStyle>
            <a:lvl1pPr marL="0" marR="0" lvl="0" indent="0" algn="ctr" rtl="0">
              <a:lnSpc>
                <a:spcPct val="100000"/>
              </a:lnSpc>
              <a:spcBef>
                <a:spcPts val="240"/>
              </a:spcBef>
              <a:spcAft>
                <a:spcPts val="0"/>
              </a:spcAft>
              <a:buClr>
                <a:srgbClr val="000000"/>
              </a:buClr>
              <a:buFont typeface="Arial"/>
              <a:buNone/>
              <a:defRPr sz="12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236" name="Shape 236"/>
          <p:cNvSpPr txBox="1">
            <a:spLocks noGrp="1"/>
          </p:cNvSpPr>
          <p:nvPr>
            <p:ph type="body" idx="3"/>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0"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graphic top, text bottom">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000500"/>
            <a:ext cx="7772400" cy="285900"/>
          </a:xfrm>
          <a:prstGeom prst="rect">
            <a:avLst/>
          </a:prstGeom>
          <a:noFill/>
          <a:ln>
            <a:noFill/>
          </a:ln>
        </p:spPr>
        <p:txBody>
          <a:bodyPr wrap="square" lIns="91425" tIns="91425" rIns="91425" bIns="91425" anchor="t" anchorCtr="0"/>
          <a:lstStyle>
            <a:lvl1pPr marL="0" marR="0" lvl="0" indent="0" algn="ctr" rtl="0">
              <a:lnSpc>
                <a:spcPct val="110000"/>
              </a:lnSpc>
              <a:spcBef>
                <a:spcPts val="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Shape 240"/>
          <p:cNvSpPr>
            <a:spLocks noGrp="1"/>
          </p:cNvSpPr>
          <p:nvPr>
            <p:ph type="pic" idx="2"/>
          </p:nvPr>
        </p:nvSpPr>
        <p:spPr>
          <a:xfrm>
            <a:off x="685800" y="1657350"/>
            <a:ext cx="7772400" cy="2171700"/>
          </a:xfrm>
          <a:prstGeom prst="rect">
            <a:avLst/>
          </a:prstGeom>
          <a:noFill/>
          <a:ln>
            <a:noFill/>
          </a:ln>
        </p:spPr>
        <p:txBody>
          <a:bodyPr wrap="square" lIns="91425" tIns="91425" rIns="91425" bIns="91425" anchor="ctr" anchorCtr="1"/>
          <a:lstStyle>
            <a:lvl1pPr marL="0" marR="0" lvl="0" indent="0" algn="ctr" rtl="0">
              <a:lnSpc>
                <a:spcPct val="100000"/>
              </a:lnSpc>
              <a:spcBef>
                <a:spcPts val="240"/>
              </a:spcBef>
              <a:spcAft>
                <a:spcPts val="0"/>
              </a:spcAft>
              <a:buClr>
                <a:srgbClr val="000000"/>
              </a:buClr>
              <a:buFont typeface="Arial"/>
              <a:buNone/>
              <a:defRPr sz="12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1" name="Shape 241"/>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243" name="Shape 243"/>
          <p:cNvSpPr txBox="1">
            <a:spLocks noGrp="1"/>
          </p:cNvSpPr>
          <p:nvPr>
            <p:ph type="body" idx="3"/>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1"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ext top, logos bottom">
    <p:bg>
      <p:bgPr>
        <a:blipFill rotWithShape="1">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1657350"/>
            <a:ext cx="7772400" cy="800100"/>
          </a:xfrm>
          <a:prstGeom prst="rect">
            <a:avLst/>
          </a:prstGeom>
          <a:noFill/>
          <a:ln>
            <a:noFill/>
          </a:ln>
        </p:spPr>
        <p:txBody>
          <a:bodyPr wrap="square" lIns="91425" tIns="91425" rIns="91425" bIns="91425" anchor="ctr" anchorCtr="0"/>
          <a:lstStyle>
            <a:lvl1pPr marL="0" marR="0" lvl="0" indent="0" algn="ctr" rtl="0">
              <a:lnSpc>
                <a:spcPct val="110000"/>
              </a:lnSpc>
              <a:spcBef>
                <a:spcPts val="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7" name="Shape 247"/>
          <p:cNvSpPr>
            <a:spLocks noGrp="1"/>
          </p:cNvSpPr>
          <p:nvPr>
            <p:ph type="pic" idx="2"/>
          </p:nvPr>
        </p:nvSpPr>
        <p:spPr>
          <a:xfrm>
            <a:off x="1828800" y="317182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8" name="Shape 248"/>
          <p:cNvSpPr>
            <a:spLocks noGrp="1"/>
          </p:cNvSpPr>
          <p:nvPr>
            <p:ph type="pic" idx="3"/>
          </p:nvPr>
        </p:nvSpPr>
        <p:spPr>
          <a:xfrm>
            <a:off x="2971800" y="317182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9" name="Shape 249"/>
          <p:cNvSpPr>
            <a:spLocks noGrp="1"/>
          </p:cNvSpPr>
          <p:nvPr>
            <p:ph type="pic" idx="4"/>
          </p:nvPr>
        </p:nvSpPr>
        <p:spPr>
          <a:xfrm>
            <a:off x="4114800" y="317182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0" name="Shape 250"/>
          <p:cNvSpPr>
            <a:spLocks noGrp="1"/>
          </p:cNvSpPr>
          <p:nvPr>
            <p:ph type="pic" idx="5"/>
          </p:nvPr>
        </p:nvSpPr>
        <p:spPr>
          <a:xfrm>
            <a:off x="5257800" y="317182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Shape 251"/>
          <p:cNvSpPr>
            <a:spLocks noGrp="1"/>
          </p:cNvSpPr>
          <p:nvPr>
            <p:ph type="pic" idx="6"/>
          </p:nvPr>
        </p:nvSpPr>
        <p:spPr>
          <a:xfrm>
            <a:off x="6400800" y="317182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Shape 252"/>
          <p:cNvSpPr>
            <a:spLocks noGrp="1"/>
          </p:cNvSpPr>
          <p:nvPr>
            <p:ph type="pic" idx="7"/>
          </p:nvPr>
        </p:nvSpPr>
        <p:spPr>
          <a:xfrm>
            <a:off x="7543800" y="317182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255" name="Shape 255"/>
          <p:cNvSpPr>
            <a:spLocks noGrp="1"/>
          </p:cNvSpPr>
          <p:nvPr>
            <p:ph type="pic" idx="8"/>
          </p:nvPr>
        </p:nvSpPr>
        <p:spPr>
          <a:xfrm>
            <a:off x="685800" y="3181350"/>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body" idx="9"/>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1"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5"/>
        <p:cNvGrpSpPr/>
        <p:nvPr/>
      </p:nvGrpSpPr>
      <p:grpSpPr>
        <a:xfrm>
          <a:off x="0" y="0"/>
          <a:ext cx="0" cy="0"/>
          <a:chOff x="0" y="0"/>
          <a:chExt cx="0" cy="0"/>
        </a:xfrm>
      </p:grpSpPr>
      <p:sp>
        <p:nvSpPr>
          <p:cNvPr id="36" name="Shape 36"/>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37" name="Shape 37"/>
          <p:cNvGrpSpPr/>
          <p:nvPr/>
        </p:nvGrpSpPr>
        <p:grpSpPr>
          <a:xfrm>
            <a:off x="830392" y="1191256"/>
            <a:ext cx="745763" cy="45826"/>
            <a:chOff x="4580561" y="2589004"/>
            <a:chExt cx="1064464" cy="25200"/>
          </a:xfrm>
        </p:grpSpPr>
        <p:sp>
          <p:nvSpPr>
            <p:cNvPr id="38" name="Shape 38"/>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39" name="Shape 39"/>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40" name="Shape 40"/>
          <p:cNvSpPr txBox="1">
            <a:spLocks noGrp="1"/>
          </p:cNvSpPr>
          <p:nvPr>
            <p:ph type="title"/>
          </p:nvPr>
        </p:nvSpPr>
        <p:spPr>
          <a:xfrm>
            <a:off x="729450" y="1318650"/>
            <a:ext cx="7688400" cy="5352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41" name="Shape 41"/>
          <p:cNvSpPr txBox="1">
            <a:spLocks noGrp="1"/>
          </p:cNvSpPr>
          <p:nvPr>
            <p:ph type="body" idx="1"/>
          </p:nvPr>
        </p:nvSpPr>
        <p:spPr>
          <a:xfrm>
            <a:off x="729325" y="2078875"/>
            <a:ext cx="3774300" cy="2261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2" name="Shape 42"/>
          <p:cNvSpPr txBox="1">
            <a:spLocks noGrp="1"/>
          </p:cNvSpPr>
          <p:nvPr>
            <p:ph type="body" idx="2"/>
          </p:nvPr>
        </p:nvSpPr>
        <p:spPr>
          <a:xfrm>
            <a:off x="4643604" y="2078875"/>
            <a:ext cx="3774300" cy="2261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logos top, text bottom">
    <p:bg>
      <p:bgPr>
        <a:blipFill rotWithShape="1">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3543300"/>
            <a:ext cx="7772400" cy="800100"/>
          </a:xfrm>
          <a:prstGeom prst="rect">
            <a:avLst/>
          </a:prstGeom>
          <a:noFill/>
          <a:ln>
            <a:noFill/>
          </a:ln>
        </p:spPr>
        <p:txBody>
          <a:bodyPr wrap="square" lIns="91425" tIns="91425" rIns="91425" bIns="91425" anchor="ctr" anchorCtr="0"/>
          <a:lstStyle>
            <a:lvl1pPr marL="0" marR="0" lvl="0" indent="0" algn="ctr" rtl="0">
              <a:lnSpc>
                <a:spcPct val="110000"/>
              </a:lnSpc>
              <a:spcBef>
                <a:spcPts val="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457200" marR="0" lvl="1"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ctr" rtl="0">
              <a:lnSpc>
                <a:spcPct val="100000"/>
              </a:lnSpc>
              <a:spcBef>
                <a:spcPts val="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Shape 260"/>
          <p:cNvSpPr>
            <a:spLocks noGrp="1"/>
          </p:cNvSpPr>
          <p:nvPr>
            <p:ph type="pic" idx="2"/>
          </p:nvPr>
        </p:nvSpPr>
        <p:spPr>
          <a:xfrm>
            <a:off x="1828800" y="220027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a:spLocks noGrp="1"/>
          </p:cNvSpPr>
          <p:nvPr>
            <p:ph type="pic" idx="3"/>
          </p:nvPr>
        </p:nvSpPr>
        <p:spPr>
          <a:xfrm>
            <a:off x="2971800" y="220027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Shape 262"/>
          <p:cNvSpPr>
            <a:spLocks noGrp="1"/>
          </p:cNvSpPr>
          <p:nvPr>
            <p:ph type="pic" idx="4"/>
          </p:nvPr>
        </p:nvSpPr>
        <p:spPr>
          <a:xfrm>
            <a:off x="4114800" y="220027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Shape 263"/>
          <p:cNvSpPr>
            <a:spLocks noGrp="1"/>
          </p:cNvSpPr>
          <p:nvPr>
            <p:ph type="pic" idx="5"/>
          </p:nvPr>
        </p:nvSpPr>
        <p:spPr>
          <a:xfrm>
            <a:off x="5257800" y="220027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4" name="Shape 264"/>
          <p:cNvSpPr>
            <a:spLocks noGrp="1"/>
          </p:cNvSpPr>
          <p:nvPr>
            <p:ph type="pic" idx="6"/>
          </p:nvPr>
        </p:nvSpPr>
        <p:spPr>
          <a:xfrm>
            <a:off x="6400800" y="220027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5" name="Shape 265"/>
          <p:cNvSpPr>
            <a:spLocks noGrp="1"/>
          </p:cNvSpPr>
          <p:nvPr>
            <p:ph type="pic" idx="7"/>
          </p:nvPr>
        </p:nvSpPr>
        <p:spPr>
          <a:xfrm>
            <a:off x="7543800" y="220027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268" name="Shape 268"/>
          <p:cNvSpPr>
            <a:spLocks noGrp="1"/>
          </p:cNvSpPr>
          <p:nvPr>
            <p:ph type="pic" idx="8"/>
          </p:nvPr>
        </p:nvSpPr>
        <p:spPr>
          <a:xfrm>
            <a:off x="685800" y="2200275"/>
            <a:ext cx="914400" cy="685800"/>
          </a:xfrm>
          <a:prstGeom prst="rect">
            <a:avLst/>
          </a:prstGeom>
          <a:noFill/>
          <a:ln>
            <a:noFill/>
          </a:ln>
        </p:spPr>
        <p:txBody>
          <a:bodyPr wrap="square" lIns="91425" tIns="91425" rIns="91425" bIns="91425" anchor="ctr" anchorCtr="0"/>
          <a:lstStyle>
            <a:lvl1pPr marL="0" marR="0" lvl="0" indent="0" algn="ctr" rtl="0">
              <a:lnSpc>
                <a:spcPct val="100000"/>
              </a:lnSpc>
              <a:spcBef>
                <a:spcPts val="180"/>
              </a:spcBef>
              <a:spcAft>
                <a:spcPts val="0"/>
              </a:spcAft>
              <a:buClr>
                <a:srgbClr val="000000"/>
              </a:buClr>
              <a:buFont typeface="Arial"/>
              <a:buNone/>
              <a:defRPr sz="9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body" idx="9"/>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0" name="Shape 270"/>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1"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ext left, logos right">
    <p:bg>
      <p:bgPr>
        <a:blipFill rotWithShape="1">
          <a:blip r:embed="rId2">
            <a:alphaModFix/>
          </a:blip>
          <a:stretch>
            <a:fillRect/>
          </a:stretch>
        </a:blipFill>
        <a:effectLst/>
      </p:bgPr>
    </p:bg>
    <p:spTree>
      <p:nvGrpSpPr>
        <p:cNvPr id="1" name="Shape 271"/>
        <p:cNvGrpSpPr/>
        <p:nvPr/>
      </p:nvGrpSpPr>
      <p:grpSpPr>
        <a:xfrm>
          <a:off x="0" y="0"/>
          <a:ext cx="0" cy="0"/>
          <a:chOff x="0" y="0"/>
          <a:chExt cx="0" cy="0"/>
        </a:xfrm>
      </p:grpSpPr>
      <p:sp>
        <p:nvSpPr>
          <p:cNvPr id="272" name="Shape 272"/>
          <p:cNvSpPr>
            <a:spLocks noGrp="1"/>
          </p:cNvSpPr>
          <p:nvPr>
            <p:ph type="pic" idx="2"/>
          </p:nvPr>
        </p:nvSpPr>
        <p:spPr>
          <a:xfrm>
            <a:off x="7077456" y="1771650"/>
            <a:ext cx="1380600" cy="1028700"/>
          </a:xfrm>
          <a:prstGeom prst="rect">
            <a:avLst/>
          </a:prstGeom>
          <a:noFill/>
          <a:ln>
            <a:noFill/>
          </a:ln>
        </p:spPr>
        <p:txBody>
          <a:bodyPr wrap="square" lIns="91425" tIns="91425" rIns="91425" bIns="91425" anchor="ctr" anchorCtr="0"/>
          <a:lstStyle>
            <a:lvl1pPr marL="0" marR="0" lvl="0" indent="0" algn="ctr" rtl="0">
              <a:lnSpc>
                <a:spcPct val="100000"/>
              </a:lnSpc>
              <a:spcBef>
                <a:spcPts val="200"/>
              </a:spcBef>
              <a:spcAft>
                <a:spcPts val="0"/>
              </a:spcAft>
              <a:buClr>
                <a:srgbClr val="000000"/>
              </a:buClr>
              <a:buFont typeface="Arial"/>
              <a:buNone/>
              <a:defRPr sz="10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3" name="Shape 273"/>
          <p:cNvSpPr>
            <a:spLocks noGrp="1"/>
          </p:cNvSpPr>
          <p:nvPr>
            <p:ph type="pic" idx="3"/>
          </p:nvPr>
        </p:nvSpPr>
        <p:spPr>
          <a:xfrm>
            <a:off x="7077456" y="2971800"/>
            <a:ext cx="1380600" cy="1028700"/>
          </a:xfrm>
          <a:prstGeom prst="rect">
            <a:avLst/>
          </a:prstGeom>
          <a:noFill/>
          <a:ln>
            <a:noFill/>
          </a:ln>
        </p:spPr>
        <p:txBody>
          <a:bodyPr wrap="square" lIns="91425" tIns="91425" rIns="91425" bIns="91425" anchor="ctr" anchorCtr="0"/>
          <a:lstStyle>
            <a:lvl1pPr marL="0" marR="0" lvl="0" indent="0" algn="ctr" rtl="0">
              <a:lnSpc>
                <a:spcPct val="100000"/>
              </a:lnSpc>
              <a:spcBef>
                <a:spcPts val="200"/>
              </a:spcBef>
              <a:spcAft>
                <a:spcPts val="0"/>
              </a:spcAft>
              <a:buClr>
                <a:srgbClr val="000000"/>
              </a:buClr>
              <a:buFont typeface="Arial"/>
              <a:buNone/>
              <a:defRPr sz="10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4" name="Shape 274"/>
          <p:cNvSpPr>
            <a:spLocks noGrp="1"/>
          </p:cNvSpPr>
          <p:nvPr>
            <p:ph type="pic" idx="4"/>
          </p:nvPr>
        </p:nvSpPr>
        <p:spPr>
          <a:xfrm>
            <a:off x="5410200" y="1771650"/>
            <a:ext cx="1380600" cy="1028700"/>
          </a:xfrm>
          <a:prstGeom prst="rect">
            <a:avLst/>
          </a:prstGeom>
          <a:noFill/>
          <a:ln>
            <a:noFill/>
          </a:ln>
        </p:spPr>
        <p:txBody>
          <a:bodyPr wrap="square" lIns="91425" tIns="91425" rIns="91425" bIns="91425" anchor="ctr" anchorCtr="0"/>
          <a:lstStyle>
            <a:lvl1pPr marL="0" marR="0" lvl="0" indent="0" algn="ctr" rtl="0">
              <a:lnSpc>
                <a:spcPct val="100000"/>
              </a:lnSpc>
              <a:spcBef>
                <a:spcPts val="200"/>
              </a:spcBef>
              <a:spcAft>
                <a:spcPts val="0"/>
              </a:spcAft>
              <a:buClr>
                <a:srgbClr val="000000"/>
              </a:buClr>
              <a:buFont typeface="Arial"/>
              <a:buNone/>
              <a:defRPr sz="10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5" name="Shape 275"/>
          <p:cNvSpPr>
            <a:spLocks noGrp="1"/>
          </p:cNvSpPr>
          <p:nvPr>
            <p:ph type="pic" idx="5"/>
          </p:nvPr>
        </p:nvSpPr>
        <p:spPr>
          <a:xfrm>
            <a:off x="5410200" y="2971800"/>
            <a:ext cx="1380600" cy="1028700"/>
          </a:xfrm>
          <a:prstGeom prst="rect">
            <a:avLst/>
          </a:prstGeom>
          <a:noFill/>
          <a:ln>
            <a:noFill/>
          </a:ln>
        </p:spPr>
        <p:txBody>
          <a:bodyPr wrap="square" lIns="91425" tIns="91425" rIns="91425" bIns="91425" anchor="ctr" anchorCtr="0"/>
          <a:lstStyle>
            <a:lvl1pPr marL="0" marR="0" lvl="0" indent="0" algn="ctr" rtl="0">
              <a:lnSpc>
                <a:spcPct val="100000"/>
              </a:lnSpc>
              <a:spcBef>
                <a:spcPts val="200"/>
              </a:spcBef>
              <a:spcAft>
                <a:spcPts val="0"/>
              </a:spcAft>
              <a:buClr>
                <a:srgbClr val="000000"/>
              </a:buClr>
              <a:buFont typeface="Arial"/>
              <a:buNone/>
              <a:defRPr sz="10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278" name="Shape 278"/>
          <p:cNvSpPr txBox="1">
            <a:spLocks noGrp="1"/>
          </p:cNvSpPr>
          <p:nvPr>
            <p:ph type="body" idx="1"/>
          </p:nvPr>
        </p:nvSpPr>
        <p:spPr>
          <a:xfrm>
            <a:off x="685800" y="1771650"/>
            <a:ext cx="3657600" cy="685800"/>
          </a:xfrm>
          <a:prstGeom prst="rect">
            <a:avLst/>
          </a:prstGeom>
          <a:noFill/>
          <a:ln>
            <a:noFill/>
          </a:ln>
        </p:spPr>
        <p:txBody>
          <a:bodyPr wrap="square" lIns="91425" tIns="91425" rIns="91425" bIns="91425" anchor="b" anchorCtr="0"/>
          <a:lstStyle>
            <a:lvl1pPr marL="0" marR="0" lvl="0" indent="0" algn="l" rtl="0">
              <a:lnSpc>
                <a:spcPct val="110000"/>
              </a:lnSpc>
              <a:spcBef>
                <a:spcPts val="28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body" idx="6"/>
          </p:nvPr>
        </p:nvSpPr>
        <p:spPr>
          <a:xfrm>
            <a:off x="685800" y="2571750"/>
            <a:ext cx="3657600" cy="1428600"/>
          </a:xfrm>
          <a:prstGeom prst="rect">
            <a:avLst/>
          </a:prstGeom>
          <a:noFill/>
          <a:ln>
            <a:noFill/>
          </a:ln>
        </p:spPr>
        <p:txBody>
          <a:bodyPr wrap="square" lIns="91425" tIns="91425" rIns="91425" bIns="91425" anchor="t" anchorCtr="0"/>
          <a:lstStyle>
            <a:lvl1pPr marL="342900" marR="0" lvl="0" indent="-190500" algn="l" rtl="0">
              <a:lnSpc>
                <a:spcPct val="110000"/>
              </a:lnSpc>
              <a:spcBef>
                <a:spcPts val="240"/>
              </a:spcBef>
              <a:spcAft>
                <a:spcPts val="0"/>
              </a:spcAft>
              <a:buClr>
                <a:srgbClr val="000000"/>
              </a:buClr>
              <a:buSzPct val="100000"/>
              <a:buFont typeface="Arial"/>
              <a:buChar char="•"/>
              <a:defRPr sz="1200" b="1" i="0" u="none" strike="noStrike" cap="none">
                <a:solidFill>
                  <a:srgbClr val="000000"/>
                </a:solidFill>
                <a:latin typeface="Overpass"/>
                <a:ea typeface="Overpass"/>
                <a:cs typeface="Overpass"/>
                <a:sym typeface="Overpass"/>
              </a:defRPr>
            </a:lvl1pPr>
            <a:lvl2pPr marL="742950" marR="0" lvl="1" indent="-133350" algn="l" rtl="0">
              <a:lnSpc>
                <a:spcPct val="110000"/>
              </a:lnSpc>
              <a:spcBef>
                <a:spcPts val="240"/>
              </a:spcBef>
              <a:spcAft>
                <a:spcPts val="0"/>
              </a:spcAft>
              <a:buClr>
                <a:srgbClr val="000000"/>
              </a:buClr>
              <a:buSzPct val="100000"/>
              <a:buFont typeface="Arial"/>
              <a:buChar char="•"/>
              <a:defRPr sz="1200" b="1" i="0" u="none" strike="noStrike" cap="none">
                <a:solidFill>
                  <a:srgbClr val="000000"/>
                </a:solidFill>
                <a:latin typeface="Overpass"/>
                <a:ea typeface="Overpass"/>
                <a:cs typeface="Overpass"/>
                <a:sym typeface="Overpass"/>
              </a:defRPr>
            </a:lvl2pPr>
            <a:lvl3pPr marL="1143000" marR="0" lvl="2" indent="-76200" algn="l" rtl="0">
              <a:lnSpc>
                <a:spcPct val="110000"/>
              </a:lnSpc>
              <a:spcBef>
                <a:spcPts val="240"/>
              </a:spcBef>
              <a:spcAft>
                <a:spcPts val="0"/>
              </a:spcAft>
              <a:buClr>
                <a:srgbClr val="000000"/>
              </a:buClr>
              <a:buSzPct val="100000"/>
              <a:buFont typeface="Arial"/>
              <a:buChar char="•"/>
              <a:defRPr sz="1200" b="1" i="0" u="none" strike="noStrike" cap="none">
                <a:solidFill>
                  <a:srgbClr val="000000"/>
                </a:solidFill>
                <a:latin typeface="Overpass"/>
                <a:ea typeface="Overpass"/>
                <a:cs typeface="Overpass"/>
                <a:sym typeface="Overpass"/>
              </a:defRPr>
            </a:lvl3pPr>
            <a:lvl4pPr marL="1600200" marR="0" lvl="3" indent="-76200" algn="l" rtl="0">
              <a:lnSpc>
                <a:spcPct val="110000"/>
              </a:lnSpc>
              <a:spcBef>
                <a:spcPts val="240"/>
              </a:spcBef>
              <a:spcAft>
                <a:spcPts val="0"/>
              </a:spcAft>
              <a:buClr>
                <a:srgbClr val="000000"/>
              </a:buClr>
              <a:buSzPct val="100000"/>
              <a:buFont typeface="Arial"/>
              <a:buChar char="•"/>
              <a:defRPr sz="1200" b="1" i="0" u="none" strike="noStrike" cap="none">
                <a:solidFill>
                  <a:srgbClr val="000000"/>
                </a:solidFill>
                <a:latin typeface="Overpass"/>
                <a:ea typeface="Overpass"/>
                <a:cs typeface="Overpass"/>
                <a:sym typeface="Overpass"/>
              </a:defRPr>
            </a:lvl4pPr>
            <a:lvl5pPr marL="2057400" marR="0" lvl="4" indent="-76200" algn="l" rtl="0">
              <a:lnSpc>
                <a:spcPct val="110000"/>
              </a:lnSpc>
              <a:spcBef>
                <a:spcPts val="240"/>
              </a:spcBef>
              <a:spcAft>
                <a:spcPts val="0"/>
              </a:spcAft>
              <a:buClr>
                <a:srgbClr val="000000"/>
              </a:buClr>
              <a:buSzPct val="100000"/>
              <a:buFont typeface="Arial"/>
              <a:buChar char="•"/>
              <a:defRPr sz="1200" b="1" i="0" u="none" strike="noStrike" cap="none">
                <a:solidFill>
                  <a:srgbClr val="000000"/>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body" idx="7"/>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1"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logos left, text right">
    <p:bg>
      <p:bgPr>
        <a:blipFill rotWithShape="1">
          <a:blip r:embed="rId2">
            <a:alphaModFix/>
          </a:blip>
          <a:stretch>
            <a:fillRect/>
          </a:stretch>
        </a:blipFill>
        <a:effectLst/>
      </p:bgPr>
    </p:bg>
    <p:spTree>
      <p:nvGrpSpPr>
        <p:cNvPr id="1" name="Shape 282"/>
        <p:cNvGrpSpPr/>
        <p:nvPr/>
      </p:nvGrpSpPr>
      <p:grpSpPr>
        <a:xfrm>
          <a:off x="0" y="0"/>
          <a:ext cx="0" cy="0"/>
          <a:chOff x="0" y="0"/>
          <a:chExt cx="0" cy="0"/>
        </a:xfrm>
      </p:grpSpPr>
      <p:sp>
        <p:nvSpPr>
          <p:cNvPr id="283" name="Shape 283"/>
          <p:cNvSpPr>
            <a:spLocks noGrp="1"/>
          </p:cNvSpPr>
          <p:nvPr>
            <p:ph type="pic" idx="2"/>
          </p:nvPr>
        </p:nvSpPr>
        <p:spPr>
          <a:xfrm>
            <a:off x="2353056" y="1771650"/>
            <a:ext cx="1380600" cy="1028700"/>
          </a:xfrm>
          <a:prstGeom prst="rect">
            <a:avLst/>
          </a:prstGeom>
          <a:noFill/>
          <a:ln>
            <a:noFill/>
          </a:ln>
        </p:spPr>
        <p:txBody>
          <a:bodyPr wrap="square" lIns="91425" tIns="91425" rIns="91425" bIns="91425" anchor="ctr" anchorCtr="0"/>
          <a:lstStyle>
            <a:lvl1pPr marL="0" marR="0" lvl="0" indent="0" algn="ctr" rtl="0">
              <a:lnSpc>
                <a:spcPct val="100000"/>
              </a:lnSpc>
              <a:spcBef>
                <a:spcPts val="200"/>
              </a:spcBef>
              <a:spcAft>
                <a:spcPts val="0"/>
              </a:spcAft>
              <a:buClr>
                <a:srgbClr val="000000"/>
              </a:buClr>
              <a:buFont typeface="Arial"/>
              <a:buNone/>
              <a:defRPr sz="10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4" name="Shape 284"/>
          <p:cNvSpPr>
            <a:spLocks noGrp="1"/>
          </p:cNvSpPr>
          <p:nvPr>
            <p:ph type="pic" idx="3"/>
          </p:nvPr>
        </p:nvSpPr>
        <p:spPr>
          <a:xfrm>
            <a:off x="2353056" y="2971800"/>
            <a:ext cx="1380600" cy="1028700"/>
          </a:xfrm>
          <a:prstGeom prst="rect">
            <a:avLst/>
          </a:prstGeom>
          <a:noFill/>
          <a:ln>
            <a:noFill/>
          </a:ln>
        </p:spPr>
        <p:txBody>
          <a:bodyPr wrap="square" lIns="91425" tIns="91425" rIns="91425" bIns="91425" anchor="ctr" anchorCtr="0"/>
          <a:lstStyle>
            <a:lvl1pPr marL="0" marR="0" lvl="0" indent="0" algn="ctr" rtl="0">
              <a:lnSpc>
                <a:spcPct val="100000"/>
              </a:lnSpc>
              <a:spcBef>
                <a:spcPts val="200"/>
              </a:spcBef>
              <a:spcAft>
                <a:spcPts val="0"/>
              </a:spcAft>
              <a:buClr>
                <a:srgbClr val="000000"/>
              </a:buClr>
              <a:buFont typeface="Arial"/>
              <a:buNone/>
              <a:defRPr sz="10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5" name="Shape 285"/>
          <p:cNvSpPr>
            <a:spLocks noGrp="1"/>
          </p:cNvSpPr>
          <p:nvPr>
            <p:ph type="pic" idx="4"/>
          </p:nvPr>
        </p:nvSpPr>
        <p:spPr>
          <a:xfrm>
            <a:off x="685800" y="1771650"/>
            <a:ext cx="1380600" cy="1028700"/>
          </a:xfrm>
          <a:prstGeom prst="rect">
            <a:avLst/>
          </a:prstGeom>
          <a:noFill/>
          <a:ln>
            <a:noFill/>
          </a:ln>
        </p:spPr>
        <p:txBody>
          <a:bodyPr wrap="square" lIns="91425" tIns="91425" rIns="91425" bIns="91425" anchor="ctr" anchorCtr="0"/>
          <a:lstStyle>
            <a:lvl1pPr marL="0" marR="0" lvl="0" indent="0" algn="ctr" rtl="0">
              <a:lnSpc>
                <a:spcPct val="100000"/>
              </a:lnSpc>
              <a:spcBef>
                <a:spcPts val="200"/>
              </a:spcBef>
              <a:spcAft>
                <a:spcPts val="0"/>
              </a:spcAft>
              <a:buClr>
                <a:srgbClr val="000000"/>
              </a:buClr>
              <a:buFont typeface="Arial"/>
              <a:buNone/>
              <a:defRPr sz="10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6" name="Shape 286"/>
          <p:cNvSpPr>
            <a:spLocks noGrp="1"/>
          </p:cNvSpPr>
          <p:nvPr>
            <p:ph type="pic" idx="5"/>
          </p:nvPr>
        </p:nvSpPr>
        <p:spPr>
          <a:xfrm>
            <a:off x="685800" y="2971800"/>
            <a:ext cx="1380600" cy="1028700"/>
          </a:xfrm>
          <a:prstGeom prst="rect">
            <a:avLst/>
          </a:prstGeom>
          <a:noFill/>
          <a:ln>
            <a:noFill/>
          </a:ln>
        </p:spPr>
        <p:txBody>
          <a:bodyPr wrap="square" lIns="91425" tIns="91425" rIns="91425" bIns="91425" anchor="ctr" anchorCtr="0"/>
          <a:lstStyle>
            <a:lvl1pPr marL="0" marR="0" lvl="0" indent="0" algn="ctr" rtl="0">
              <a:lnSpc>
                <a:spcPct val="100000"/>
              </a:lnSpc>
              <a:spcBef>
                <a:spcPts val="200"/>
              </a:spcBef>
              <a:spcAft>
                <a:spcPts val="0"/>
              </a:spcAft>
              <a:buClr>
                <a:srgbClr val="000000"/>
              </a:buClr>
              <a:buFont typeface="Arial"/>
              <a:buNone/>
              <a:defRPr sz="10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289" name="Shape 289"/>
          <p:cNvSpPr txBox="1">
            <a:spLocks noGrp="1"/>
          </p:cNvSpPr>
          <p:nvPr>
            <p:ph type="body" idx="1"/>
          </p:nvPr>
        </p:nvSpPr>
        <p:spPr>
          <a:xfrm>
            <a:off x="4800600" y="1771650"/>
            <a:ext cx="3657600" cy="685800"/>
          </a:xfrm>
          <a:prstGeom prst="rect">
            <a:avLst/>
          </a:prstGeom>
          <a:noFill/>
          <a:ln>
            <a:noFill/>
          </a:ln>
        </p:spPr>
        <p:txBody>
          <a:bodyPr wrap="square" lIns="91425" tIns="91425" rIns="91425" bIns="91425" anchor="b" anchorCtr="0"/>
          <a:lstStyle>
            <a:lvl1pPr marL="0" marR="0" lvl="0" indent="0" algn="l" rtl="0">
              <a:lnSpc>
                <a:spcPct val="110000"/>
              </a:lnSpc>
              <a:spcBef>
                <a:spcPts val="28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0" name="Shape 290"/>
          <p:cNvSpPr txBox="1">
            <a:spLocks noGrp="1"/>
          </p:cNvSpPr>
          <p:nvPr>
            <p:ph type="body" idx="6"/>
          </p:nvPr>
        </p:nvSpPr>
        <p:spPr>
          <a:xfrm>
            <a:off x="4800600" y="2571750"/>
            <a:ext cx="3657600" cy="1428600"/>
          </a:xfrm>
          <a:prstGeom prst="rect">
            <a:avLst/>
          </a:prstGeom>
          <a:noFill/>
          <a:ln>
            <a:noFill/>
          </a:ln>
        </p:spPr>
        <p:txBody>
          <a:bodyPr wrap="square" lIns="91425" tIns="91425" rIns="91425" bIns="91425" anchor="t" anchorCtr="0"/>
          <a:lstStyle>
            <a:lvl1pPr marL="342900" marR="0" lvl="0" indent="-1905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1pPr>
            <a:lvl2pPr marL="742950" marR="0" lvl="1" indent="-13335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2pPr>
            <a:lvl3pPr marL="1143000" marR="0" lvl="2"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3pPr>
            <a:lvl4pPr marL="1600200" marR="0" lvl="3"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4pPr>
            <a:lvl5pPr marL="2057400" marR="0" lvl="4"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1" name="Shape 291"/>
          <p:cNvSpPr txBox="1">
            <a:spLocks noGrp="1"/>
          </p:cNvSpPr>
          <p:nvPr>
            <p:ph type="body" idx="7"/>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2" name="Shape 292"/>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0"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profile left, text right">
    <p:bg>
      <p:bgPr>
        <a:blipFill rotWithShape="1">
          <a:blip r:embed="rId2">
            <a:alphaModFix/>
          </a:blip>
          <a:stretch>
            <a:fillRect/>
          </a:stretch>
        </a:blipFill>
        <a:effectLst/>
      </p:bgPr>
    </p:bg>
    <p:spTree>
      <p:nvGrpSpPr>
        <p:cNvPr id="1" name="Shape 293"/>
        <p:cNvGrpSpPr/>
        <p:nvPr/>
      </p:nvGrpSpPr>
      <p:grpSpPr>
        <a:xfrm>
          <a:off x="0" y="0"/>
          <a:ext cx="0" cy="0"/>
          <a:chOff x="0" y="0"/>
          <a:chExt cx="0" cy="0"/>
        </a:xfrm>
      </p:grpSpPr>
      <p:sp>
        <p:nvSpPr>
          <p:cNvPr id="294" name="Shape 294"/>
          <p:cNvSpPr>
            <a:spLocks noGrp="1"/>
          </p:cNvSpPr>
          <p:nvPr>
            <p:ph type="pic" idx="2"/>
          </p:nvPr>
        </p:nvSpPr>
        <p:spPr>
          <a:xfrm>
            <a:off x="685800" y="1714500"/>
            <a:ext cx="3200400" cy="1028700"/>
          </a:xfrm>
          <a:prstGeom prst="rect">
            <a:avLst/>
          </a:prstGeom>
          <a:noFill/>
          <a:ln>
            <a:noFill/>
          </a:ln>
        </p:spPr>
        <p:txBody>
          <a:bodyPr wrap="square" lIns="91425" tIns="91425" rIns="91425" bIns="91425" anchor="ctr" anchorCtr="0"/>
          <a:lstStyle>
            <a:lvl1pPr marL="0" marR="0" lvl="0" indent="0" algn="ctr" rtl="0">
              <a:lnSpc>
                <a:spcPct val="100000"/>
              </a:lnSpc>
              <a:spcBef>
                <a:spcPts val="200"/>
              </a:spcBef>
              <a:spcAft>
                <a:spcPts val="0"/>
              </a:spcAft>
              <a:buClr>
                <a:srgbClr val="000000"/>
              </a:buClr>
              <a:buFont typeface="Arial"/>
              <a:buNone/>
              <a:defRPr sz="1000" b="0"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6" name="Shape 296"/>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297" name="Shape 297"/>
          <p:cNvSpPr txBox="1">
            <a:spLocks noGrp="1"/>
          </p:cNvSpPr>
          <p:nvPr>
            <p:ph type="body" idx="1"/>
          </p:nvPr>
        </p:nvSpPr>
        <p:spPr>
          <a:xfrm>
            <a:off x="4800600" y="1581150"/>
            <a:ext cx="3657600" cy="685800"/>
          </a:xfrm>
          <a:prstGeom prst="rect">
            <a:avLst/>
          </a:prstGeom>
          <a:noFill/>
          <a:ln>
            <a:noFill/>
          </a:ln>
        </p:spPr>
        <p:txBody>
          <a:bodyPr wrap="square" lIns="91425" tIns="91425" rIns="91425" bIns="91425" anchor="b" anchorCtr="0"/>
          <a:lstStyle>
            <a:lvl1pPr marL="0" marR="0" lvl="0" indent="0" algn="l" rtl="0">
              <a:lnSpc>
                <a:spcPct val="110000"/>
              </a:lnSpc>
              <a:spcBef>
                <a:spcPts val="28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body" idx="3"/>
          </p:nvPr>
        </p:nvSpPr>
        <p:spPr>
          <a:xfrm>
            <a:off x="4800600" y="2381250"/>
            <a:ext cx="3657600" cy="1428600"/>
          </a:xfrm>
          <a:prstGeom prst="rect">
            <a:avLst/>
          </a:prstGeom>
          <a:noFill/>
          <a:ln>
            <a:noFill/>
          </a:ln>
        </p:spPr>
        <p:txBody>
          <a:bodyPr wrap="square" lIns="91425" tIns="91425" rIns="91425" bIns="91425" anchor="t" anchorCtr="0"/>
          <a:lstStyle>
            <a:lvl1pPr marL="0" marR="0" lvl="0" indent="0" algn="l" rtl="0">
              <a:lnSpc>
                <a:spcPct val="110000"/>
              </a:lnSpc>
              <a:spcBef>
                <a:spcPts val="28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742950" marR="0" lvl="1" indent="-8255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Overpass"/>
                <a:ea typeface="Overpass"/>
                <a:cs typeface="Overpass"/>
                <a:sym typeface="Overpass"/>
              </a:defRPr>
            </a:lvl2pPr>
            <a:lvl3pPr marL="1143000" marR="0" lvl="2"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Overpass"/>
                <a:ea typeface="Overpass"/>
                <a:cs typeface="Overpass"/>
                <a:sym typeface="Overpass"/>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Overpass"/>
                <a:ea typeface="Overpass"/>
                <a:cs typeface="Overpass"/>
                <a:sym typeface="Overpass"/>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9" name="Shape 299"/>
          <p:cNvSpPr txBox="1">
            <a:spLocks noGrp="1"/>
          </p:cNvSpPr>
          <p:nvPr>
            <p:ph type="body" idx="4"/>
          </p:nvPr>
        </p:nvSpPr>
        <p:spPr>
          <a:xfrm>
            <a:off x="685800" y="2857500"/>
            <a:ext cx="3200400" cy="1143000"/>
          </a:xfrm>
          <a:prstGeom prst="rect">
            <a:avLst/>
          </a:prstGeom>
          <a:noFill/>
          <a:ln>
            <a:noFill/>
          </a:ln>
        </p:spPr>
        <p:txBody>
          <a:bodyPr wrap="square" lIns="91425" tIns="91425" rIns="91425" bIns="91425" anchor="t" anchorCtr="0"/>
          <a:lstStyle>
            <a:lvl1pPr marL="0" marR="0" lvl="0" indent="0" algn="ctr" rtl="0">
              <a:lnSpc>
                <a:spcPct val="110000"/>
              </a:lnSpc>
              <a:spcBef>
                <a:spcPts val="28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457200" marR="0" lvl="1"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2pPr>
            <a:lvl3pPr marL="914400" marR="0" lvl="2"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3pPr>
            <a:lvl4pPr marL="1371600" marR="0" lvl="3"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4pPr>
            <a:lvl5pPr marL="1828800" marR="0" lvl="4" indent="0" algn="l" rtl="0">
              <a:lnSpc>
                <a:spcPct val="100000"/>
              </a:lnSpc>
              <a:spcBef>
                <a:spcPts val="320"/>
              </a:spcBef>
              <a:spcAft>
                <a:spcPts val="0"/>
              </a:spcAft>
              <a:buClr>
                <a:schemeClr val="dk1"/>
              </a:buClr>
              <a:buFont typeface="Arial"/>
              <a:buChar char="○"/>
              <a:defRPr sz="16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body" idx="5"/>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1"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1"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826650" y="0"/>
            <a:ext cx="7490700" cy="1063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Overpass"/>
              <a:buNone/>
              <a:defRPr sz="3200" b="0" i="0" u="none" strike="noStrike" cap="none">
                <a:solidFill>
                  <a:schemeClr val="dk1"/>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body" idx="1"/>
          </p:nvPr>
        </p:nvSpPr>
        <p:spPr>
          <a:xfrm>
            <a:off x="826650" y="1360217"/>
            <a:ext cx="7490700" cy="30621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826650" y="0"/>
            <a:ext cx="7490700" cy="1063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Overpass"/>
              <a:buNone/>
              <a:defRPr sz="3200" b="0" i="0" u="none" strike="noStrike" cap="none">
                <a:solidFill>
                  <a:schemeClr val="dk1"/>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07" name="Shape 307"/>
          <p:cNvSpPr txBox="1">
            <a:spLocks noGrp="1"/>
          </p:cNvSpPr>
          <p:nvPr>
            <p:ph type="body" idx="1"/>
          </p:nvPr>
        </p:nvSpPr>
        <p:spPr>
          <a:xfrm>
            <a:off x="456695" y="1203820"/>
            <a:ext cx="3953100" cy="3394500"/>
          </a:xfrm>
          <a:prstGeom prst="rect">
            <a:avLst/>
          </a:prstGeom>
          <a:noFill/>
          <a:ln>
            <a:noFill/>
          </a:ln>
        </p:spPr>
        <p:txBody>
          <a:bodyPr wrap="square" lIns="91425" tIns="91425" rIns="91425" bIns="91425" anchor="t" anchorCtr="0"/>
          <a:lstStyle>
            <a:lvl1pPr marL="342900" marR="0" lvl="0" indent="-57150" algn="l" rtl="0">
              <a:lnSpc>
                <a:spcPct val="100000"/>
              </a:lnSpc>
              <a:spcBef>
                <a:spcPts val="460"/>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1pPr>
            <a:lvl2pPr marL="742950" marR="0" lvl="1" indent="-50800" algn="l" rtl="0">
              <a:lnSpc>
                <a:spcPct val="100000"/>
              </a:lnSpc>
              <a:spcBef>
                <a:spcPts val="380"/>
              </a:spcBef>
              <a:spcAft>
                <a:spcPts val="0"/>
              </a:spcAft>
              <a:buClr>
                <a:schemeClr val="dk1"/>
              </a:buClr>
              <a:buSzPct val="100000"/>
              <a:buFont typeface="Arial"/>
              <a:buChar char="–"/>
              <a:defRPr sz="19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600200" marR="0" lvl="3"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2057400" marR="0" lvl="4"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514600" marR="0" lvl="5"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971800" marR="0" lvl="6"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3429000" marR="0" lvl="7"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886200" marR="0" lvl="8"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body" idx="2"/>
          </p:nvPr>
        </p:nvSpPr>
        <p:spPr>
          <a:xfrm>
            <a:off x="4548228" y="1203820"/>
            <a:ext cx="3953100" cy="3394500"/>
          </a:xfrm>
          <a:prstGeom prst="rect">
            <a:avLst/>
          </a:prstGeom>
          <a:noFill/>
          <a:ln>
            <a:noFill/>
          </a:ln>
        </p:spPr>
        <p:txBody>
          <a:bodyPr wrap="square" lIns="91425" tIns="91425" rIns="91425" bIns="91425" anchor="t" anchorCtr="0"/>
          <a:lstStyle>
            <a:lvl1pPr marL="342900" marR="0" lvl="0" indent="-57150" algn="l" rtl="0">
              <a:lnSpc>
                <a:spcPct val="100000"/>
              </a:lnSpc>
              <a:spcBef>
                <a:spcPts val="460"/>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1pPr>
            <a:lvl2pPr marL="742950" marR="0" lvl="1" indent="-50800" algn="l" rtl="0">
              <a:lnSpc>
                <a:spcPct val="100000"/>
              </a:lnSpc>
              <a:spcBef>
                <a:spcPts val="380"/>
              </a:spcBef>
              <a:spcAft>
                <a:spcPts val="0"/>
              </a:spcAft>
              <a:buClr>
                <a:schemeClr val="dk1"/>
              </a:buClr>
              <a:buSzPct val="100000"/>
              <a:buFont typeface="Arial"/>
              <a:buChar char="–"/>
              <a:defRPr sz="19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600200" marR="0" lvl="3"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2057400" marR="0" lvl="4"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514600" marR="0" lvl="5"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971800" marR="0" lvl="6"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3429000" marR="0" lvl="7"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886200" marR="0" lvl="8"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ext only">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826700" y="1625925"/>
            <a:ext cx="7490700" cy="26448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Proxima Nova"/>
              <a:buChar char="●"/>
              <a:defRPr sz="1800" b="0" i="0" u="none" strike="noStrike" cap="none">
                <a:solidFill>
                  <a:schemeClr val="dk2"/>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9pPr>
          </a:lstStyle>
          <a:p>
            <a:endParaRPr/>
          </a:p>
        </p:txBody>
      </p:sp>
      <p:sp>
        <p:nvSpPr>
          <p:cNvPr id="311" name="Shape 311"/>
          <p:cNvSpPr txBox="1">
            <a:spLocks noGrp="1"/>
          </p:cNvSpPr>
          <p:nvPr>
            <p:ph type="title"/>
          </p:nvPr>
        </p:nvSpPr>
        <p:spPr>
          <a:xfrm>
            <a:off x="826650" y="0"/>
            <a:ext cx="7490700" cy="1063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marL="0" marR="0" lvl="1"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2pPr>
            <a:lvl3pPr marL="0" marR="0" lvl="2"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3pPr>
            <a:lvl4pPr marL="0" marR="0" lvl="3"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4pPr>
            <a:lvl5pPr marL="0" marR="0" lvl="4"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5pPr>
            <a:lvl6pPr marL="457200" marR="0" lvl="5"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6pPr>
            <a:lvl7pPr marL="914400" marR="0" lvl="6"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7pPr>
            <a:lvl8pPr marL="1371600" marR="0" lvl="7"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8pPr>
            <a:lvl9pPr marL="1828800" marR="0" lvl="8"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9pPr>
          </a:lstStyle>
          <a:p>
            <a:endParaRPr/>
          </a:p>
        </p:txBody>
      </p:sp>
      <p:sp>
        <p:nvSpPr>
          <p:cNvPr id="312" name="Shape 312"/>
          <p:cNvSpPr txBox="1">
            <a:spLocks noGrp="1"/>
          </p:cNvSpPr>
          <p:nvPr>
            <p:ph type="subTitle" idx="2"/>
          </p:nvPr>
        </p:nvSpPr>
        <p:spPr>
          <a:xfrm>
            <a:off x="826650" y="929775"/>
            <a:ext cx="7490700" cy="6567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1600"/>
              </a:spcAft>
              <a:buClr>
                <a:schemeClr val="dk2"/>
              </a:buClr>
              <a:buFont typeface="Proxima Nova"/>
              <a:buNone/>
              <a:defRPr sz="1800" b="0" i="0" u="none" strike="noStrike" cap="none">
                <a:solidFill>
                  <a:schemeClr val="dk2"/>
                </a:solidFill>
                <a:latin typeface="Proxima Nova"/>
                <a:ea typeface="Proxima Nova"/>
                <a:cs typeface="Proxima Nova"/>
                <a:sym typeface="Proxima Nova"/>
              </a:defRPr>
            </a:lvl1pPr>
            <a:lvl2pPr marL="457200" marR="0" lvl="1"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2pPr>
            <a:lvl3pPr marL="914400" marR="0" lvl="2"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3pPr>
            <a:lvl4pPr marL="1371600" marR="0" lvl="3"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4pPr>
            <a:lvl5pPr marL="1828800" marR="0" lvl="4"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5pPr>
            <a:lvl6pPr marL="2286000" marR="0" lvl="5"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6pPr>
            <a:lvl7pPr marL="2743200" marR="0" lvl="6"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7pPr>
            <a:lvl8pPr marL="3200400" marR="0" lvl="7"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8pPr>
            <a:lvl9pPr marL="3657600" marR="0" lvl="8"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
        <p:nvSpPr>
          <p:cNvPr id="313" name="Shape 313"/>
          <p:cNvSpPr txBox="1">
            <a:spLocks noGrp="1"/>
          </p:cNvSpPr>
          <p:nvPr>
            <p:ph type="sldNum" idx="12"/>
          </p:nvPr>
        </p:nvSpPr>
        <p:spPr>
          <a:xfrm>
            <a:off x="1177575" y="4733942"/>
            <a:ext cx="360600" cy="3936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Proxima Nova"/>
              <a:buNone/>
            </a:pPr>
            <a:fld id="{00000000-1234-1234-1234-123412341234}" type="slidenum">
              <a:rPr lang="en-US" sz="600" b="0" i="0" u="none" strike="noStrike" cap="none">
                <a:solidFill>
                  <a:srgbClr val="000000"/>
                </a:solidFill>
                <a:latin typeface="Proxima Nova"/>
                <a:ea typeface="Proxima Nova"/>
                <a:cs typeface="Proxima Nova"/>
                <a:sym typeface="Proxima Nova"/>
              </a:rPr>
              <a:t>‹#›</a:t>
            </a:fld>
            <a:endParaRPr lang="en-US" sz="600" b="0" i="0" u="none" strike="noStrike" cap="none">
              <a:solidFill>
                <a:srgbClr val="000000"/>
              </a:solidFill>
              <a:latin typeface="Proxima Nova"/>
              <a:ea typeface="Proxima Nova"/>
              <a:cs typeface="Proxima Nova"/>
              <a:sym typeface="Proxima Nova"/>
            </a:endParaRPr>
          </a:p>
        </p:txBody>
      </p:sp>
      <p:sp>
        <p:nvSpPr>
          <p:cNvPr id="314" name="Shape 314"/>
          <p:cNvSpPr txBox="1">
            <a:spLocks noGrp="1"/>
          </p:cNvSpPr>
          <p:nvPr>
            <p:ph type="sldNum" idx="3"/>
          </p:nvPr>
        </p:nvSpPr>
        <p:spPr>
          <a:xfrm>
            <a:off x="2910999" y="4733950"/>
            <a:ext cx="3333600" cy="3936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600" b="0" i="0" u="none" strike="noStrike" cap="none">
                <a:solidFill>
                  <a:srgbClr val="000000"/>
                </a:solidFill>
                <a:latin typeface="Arial"/>
                <a:ea typeface="Arial"/>
                <a:cs typeface="Arial"/>
                <a:sym typeface="Arial"/>
              </a:rPr>
              <a:t>CONFIDENTIAL - FOR INTERNAL USE ONLY</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ext only">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826700" y="1625925"/>
            <a:ext cx="7490700" cy="26448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Proxima Nova"/>
              <a:buChar char="●"/>
              <a:defRPr sz="1800" b="0" i="0" u="none" strike="noStrike" cap="none">
                <a:solidFill>
                  <a:schemeClr val="dk2"/>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dk2"/>
              </a:buClr>
              <a:buFont typeface="Proxima Nova"/>
              <a:buChar char="■"/>
              <a:defRPr sz="1400" b="0" i="0" u="none" strike="noStrike" cap="none">
                <a:solidFill>
                  <a:schemeClr val="dk2"/>
                </a:solidFill>
                <a:latin typeface="Proxima Nova"/>
                <a:ea typeface="Proxima Nova"/>
                <a:cs typeface="Proxima Nova"/>
                <a:sym typeface="Proxima Nova"/>
              </a:defRPr>
            </a:lvl9pPr>
          </a:lstStyle>
          <a:p>
            <a:endParaRPr/>
          </a:p>
        </p:txBody>
      </p:sp>
      <p:sp>
        <p:nvSpPr>
          <p:cNvPr id="317" name="Shape 317"/>
          <p:cNvSpPr txBox="1">
            <a:spLocks noGrp="1"/>
          </p:cNvSpPr>
          <p:nvPr>
            <p:ph type="title"/>
          </p:nvPr>
        </p:nvSpPr>
        <p:spPr>
          <a:xfrm>
            <a:off x="826650" y="0"/>
            <a:ext cx="7490700" cy="1063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marL="0" marR="0" lvl="1"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2pPr>
            <a:lvl3pPr marL="0" marR="0" lvl="2"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3pPr>
            <a:lvl4pPr marL="0" marR="0" lvl="3"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4pPr>
            <a:lvl5pPr marL="0" marR="0" lvl="4"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5pPr>
            <a:lvl6pPr marL="457200" marR="0" lvl="5"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6pPr>
            <a:lvl7pPr marL="914400" marR="0" lvl="6"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7pPr>
            <a:lvl8pPr marL="1371600" marR="0" lvl="7"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8pPr>
            <a:lvl9pPr marL="1828800" marR="0" lvl="8" indent="0" algn="ctr" rtl="0">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9pPr>
          </a:lstStyle>
          <a:p>
            <a:endParaRPr/>
          </a:p>
        </p:txBody>
      </p:sp>
      <p:sp>
        <p:nvSpPr>
          <p:cNvPr id="318" name="Shape 318"/>
          <p:cNvSpPr txBox="1">
            <a:spLocks noGrp="1"/>
          </p:cNvSpPr>
          <p:nvPr>
            <p:ph type="subTitle" idx="2"/>
          </p:nvPr>
        </p:nvSpPr>
        <p:spPr>
          <a:xfrm>
            <a:off x="826650" y="929775"/>
            <a:ext cx="7490700" cy="6567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1600"/>
              </a:spcAft>
              <a:buClr>
                <a:schemeClr val="dk2"/>
              </a:buClr>
              <a:buFont typeface="Proxima Nova"/>
              <a:buNone/>
              <a:defRPr sz="1800" b="0" i="0" u="none" strike="noStrike" cap="none">
                <a:solidFill>
                  <a:schemeClr val="dk2"/>
                </a:solidFill>
                <a:latin typeface="Proxima Nova"/>
                <a:ea typeface="Proxima Nova"/>
                <a:cs typeface="Proxima Nova"/>
                <a:sym typeface="Proxima Nova"/>
              </a:defRPr>
            </a:lvl1pPr>
            <a:lvl2pPr marL="457200" marR="0" lvl="1"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2pPr>
            <a:lvl3pPr marL="914400" marR="0" lvl="2"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3pPr>
            <a:lvl4pPr marL="1371600" marR="0" lvl="3"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4pPr>
            <a:lvl5pPr marL="1828800" marR="0" lvl="4"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5pPr>
            <a:lvl6pPr marL="2286000" marR="0" lvl="5"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6pPr>
            <a:lvl7pPr marL="2743200" marR="0" lvl="6"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7pPr>
            <a:lvl8pPr marL="3200400" marR="0" lvl="7"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8pPr>
            <a:lvl9pPr marL="3657600" marR="0" lvl="8" indent="0" algn="l" rtl="0">
              <a:lnSpc>
                <a:spcPct val="100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
        <p:nvSpPr>
          <p:cNvPr id="319" name="Shape 319"/>
          <p:cNvSpPr txBox="1">
            <a:spLocks noGrp="1"/>
          </p:cNvSpPr>
          <p:nvPr>
            <p:ph type="sldNum" idx="12"/>
          </p:nvPr>
        </p:nvSpPr>
        <p:spPr>
          <a:xfrm>
            <a:off x="1177575" y="4733942"/>
            <a:ext cx="360600" cy="3936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Proxima Nova"/>
              <a:buNone/>
            </a:pPr>
            <a:fld id="{00000000-1234-1234-1234-123412341234}" type="slidenum">
              <a:rPr lang="en-US" sz="600" b="0" i="0" u="none" strike="noStrike" cap="none">
                <a:solidFill>
                  <a:srgbClr val="000000"/>
                </a:solidFill>
                <a:latin typeface="Proxima Nova"/>
                <a:ea typeface="Proxima Nova"/>
                <a:cs typeface="Proxima Nova"/>
                <a:sym typeface="Proxima Nova"/>
              </a:rPr>
              <a:t>‹#›</a:t>
            </a:fld>
            <a:endParaRPr lang="en-US" sz="600" b="0" i="0" u="none" strike="noStrike" cap="none">
              <a:solidFill>
                <a:srgbClr val="000000"/>
              </a:solidFill>
              <a:latin typeface="Proxima Nova"/>
              <a:ea typeface="Proxima Nova"/>
              <a:cs typeface="Proxima Nova"/>
              <a:sym typeface="Proxima Nova"/>
            </a:endParaRPr>
          </a:p>
        </p:txBody>
      </p:sp>
      <p:sp>
        <p:nvSpPr>
          <p:cNvPr id="320" name="Shape 320"/>
          <p:cNvSpPr txBox="1">
            <a:spLocks noGrp="1"/>
          </p:cNvSpPr>
          <p:nvPr>
            <p:ph type="sldNum" idx="3"/>
          </p:nvPr>
        </p:nvSpPr>
        <p:spPr>
          <a:xfrm>
            <a:off x="2910999" y="4733950"/>
            <a:ext cx="3333600" cy="3936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600" b="0" i="0" u="none" strike="noStrike" cap="none">
                <a:solidFill>
                  <a:srgbClr val="000000"/>
                </a:solidFill>
                <a:latin typeface="Arial"/>
                <a:ea typeface="Arial"/>
                <a:cs typeface="Arial"/>
                <a:sym typeface="Arial"/>
              </a:rPr>
              <a:t>CONFIDENTIAL - FOR INTERNAL USE ONLY</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ext only">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1047750"/>
            <a:ext cx="7772400" cy="285900"/>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sp>
        <p:nvSpPr>
          <p:cNvPr id="325" name="Shape 325"/>
          <p:cNvSpPr txBox="1">
            <a:spLocks noGrp="1"/>
          </p:cNvSpPr>
          <p:nvPr>
            <p:ph type="title"/>
          </p:nvPr>
        </p:nvSpPr>
        <p:spPr>
          <a:xfrm>
            <a:off x="685800" y="0"/>
            <a:ext cx="7772400" cy="1028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Font typeface="Overpass"/>
              <a:buNone/>
              <a:defRPr sz="2800" b="0"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26" name="Shape 326"/>
          <p:cNvSpPr txBox="1">
            <a:spLocks noGrp="1"/>
          </p:cNvSpPr>
          <p:nvPr>
            <p:ph type="body" idx="2"/>
          </p:nvPr>
        </p:nvSpPr>
        <p:spPr>
          <a:xfrm>
            <a:off x="685800" y="1657350"/>
            <a:ext cx="7772400" cy="742800"/>
          </a:xfrm>
          <a:prstGeom prst="rect">
            <a:avLst/>
          </a:prstGeom>
          <a:noFill/>
          <a:ln>
            <a:noFill/>
          </a:ln>
        </p:spPr>
        <p:txBody>
          <a:bodyPr wrap="square" lIns="91425" tIns="91425" rIns="91425" bIns="91425" anchor="b" anchorCtr="0"/>
          <a:lstStyle>
            <a:lvl1pPr marL="0" marR="0" lvl="0" indent="0" algn="l" rtl="0">
              <a:lnSpc>
                <a:spcPct val="110000"/>
              </a:lnSpc>
              <a:spcBef>
                <a:spcPts val="280"/>
              </a:spcBef>
              <a:spcAft>
                <a:spcPts val="0"/>
              </a:spcAft>
              <a:buClr>
                <a:srgbClr val="000000"/>
              </a:buClr>
              <a:buFont typeface="Arial"/>
              <a:buChar char="●"/>
              <a:defRPr sz="1400" b="0" i="0" u="none" strike="noStrike" cap="none">
                <a:solidFill>
                  <a:srgbClr val="000000"/>
                </a:solidFill>
                <a:latin typeface="Overpass"/>
                <a:ea typeface="Overpass"/>
                <a:cs typeface="Overpass"/>
                <a:sym typeface="Overpass"/>
              </a:defRPr>
            </a:lvl1pPr>
            <a:lvl2pPr marL="742950" marR="0" lvl="1"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Overpass"/>
                <a:ea typeface="Overpass"/>
                <a:cs typeface="Overpass"/>
                <a:sym typeface="Overpass"/>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Overpass"/>
                <a:ea typeface="Overpass"/>
                <a:cs typeface="Overpass"/>
                <a:sym typeface="Overpass"/>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Overpass"/>
                <a:ea typeface="Overpass"/>
                <a:cs typeface="Overpass"/>
                <a:sym typeface="Overpass"/>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7" name="Shape 327"/>
          <p:cNvSpPr txBox="1">
            <a:spLocks noGrp="1"/>
          </p:cNvSpPr>
          <p:nvPr>
            <p:ph type="body" idx="3"/>
          </p:nvPr>
        </p:nvSpPr>
        <p:spPr>
          <a:xfrm>
            <a:off x="685800" y="2571750"/>
            <a:ext cx="7772400" cy="1828800"/>
          </a:xfrm>
          <a:prstGeom prst="rect">
            <a:avLst/>
          </a:prstGeom>
          <a:noFill/>
          <a:ln>
            <a:noFill/>
          </a:ln>
        </p:spPr>
        <p:txBody>
          <a:bodyPr wrap="square" lIns="91425" tIns="91425" rIns="91425" bIns="91425" anchor="t" anchorCtr="0"/>
          <a:lstStyle>
            <a:lvl1pPr marL="342900" marR="0" lvl="0" indent="-1905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1pPr>
            <a:lvl2pPr marL="742950" marR="0" lvl="1" indent="-13335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2pPr>
            <a:lvl3pPr marL="1143000" marR="0" lvl="2"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3pPr>
            <a:lvl4pPr marL="1600200" marR="0" lvl="3"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4pPr>
            <a:lvl5pPr marL="2057400" marR="0" lvl="4" indent="-76200" algn="l" rtl="0">
              <a:lnSpc>
                <a:spcPct val="110000"/>
              </a:lnSpc>
              <a:spcBef>
                <a:spcPts val="240"/>
              </a:spcBef>
              <a:spcAft>
                <a:spcPts val="0"/>
              </a:spcAft>
              <a:buClr>
                <a:srgbClr val="000000"/>
              </a:buClr>
              <a:buSzPct val="100000"/>
              <a:buFont typeface="Arial"/>
              <a:buChar char="•"/>
              <a:defRPr sz="1200" b="0" i="0" u="none" strike="noStrike" cap="none">
                <a:solidFill>
                  <a:srgbClr val="000000"/>
                </a:solidFill>
                <a:latin typeface="Overpass"/>
                <a:ea typeface="Overpass"/>
                <a:cs typeface="Overpass"/>
                <a:sym typeface="Overpas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46" name="Shape 46"/>
          <p:cNvGrpSpPr/>
          <p:nvPr/>
        </p:nvGrpSpPr>
        <p:grpSpPr>
          <a:xfrm>
            <a:off x="830392" y="1191256"/>
            <a:ext cx="745763" cy="45826"/>
            <a:chOff x="4580561" y="2589004"/>
            <a:chExt cx="1064464" cy="25200"/>
          </a:xfrm>
        </p:grpSpPr>
        <p:sp>
          <p:nvSpPr>
            <p:cNvPr id="47" name="Shape 47"/>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8" name="Shape 48"/>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49" name="Shape 49"/>
          <p:cNvSpPr txBox="1">
            <a:spLocks noGrp="1"/>
          </p:cNvSpPr>
          <p:nvPr>
            <p:ph type="title"/>
          </p:nvPr>
        </p:nvSpPr>
        <p:spPr>
          <a:xfrm>
            <a:off x="729450" y="1318650"/>
            <a:ext cx="7688400" cy="5352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50" name="Shape 50"/>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1"/>
        <p:cNvGrpSpPr/>
        <p:nvPr/>
      </p:nvGrpSpPr>
      <p:grpSpPr>
        <a:xfrm>
          <a:off x="0" y="0"/>
          <a:ext cx="0" cy="0"/>
          <a:chOff x="0" y="0"/>
          <a:chExt cx="0" cy="0"/>
        </a:xfrm>
      </p:grpSpPr>
      <p:sp>
        <p:nvSpPr>
          <p:cNvPr id="52" name="Shape 52"/>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53" name="Shape 53"/>
          <p:cNvGrpSpPr/>
          <p:nvPr/>
        </p:nvGrpSpPr>
        <p:grpSpPr>
          <a:xfrm>
            <a:off x="830392" y="1191256"/>
            <a:ext cx="745763" cy="45826"/>
            <a:chOff x="4580561" y="2589004"/>
            <a:chExt cx="1064464" cy="25200"/>
          </a:xfrm>
        </p:grpSpPr>
        <p:sp>
          <p:nvSpPr>
            <p:cNvPr id="54" name="Shape 54"/>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5" name="Shape 55"/>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56" name="Shape 56"/>
          <p:cNvSpPr txBox="1">
            <a:spLocks noGrp="1"/>
          </p:cNvSpPr>
          <p:nvPr>
            <p:ph type="title"/>
          </p:nvPr>
        </p:nvSpPr>
        <p:spPr>
          <a:xfrm>
            <a:off x="730000" y="1318650"/>
            <a:ext cx="3300900" cy="13815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57" name="Shape 57"/>
          <p:cNvSpPr txBox="1">
            <a:spLocks noGrp="1"/>
          </p:cNvSpPr>
          <p:nvPr>
            <p:ph type="body" idx="1"/>
          </p:nvPr>
        </p:nvSpPr>
        <p:spPr>
          <a:xfrm>
            <a:off x="721225" y="2781725"/>
            <a:ext cx="3300900" cy="1597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8" name="Shape 58"/>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59"/>
        <p:cNvGrpSpPr/>
        <p:nvPr/>
      </p:nvGrpSpPr>
      <p:grpSpPr>
        <a:xfrm>
          <a:off x="0" y="0"/>
          <a:ext cx="0" cy="0"/>
          <a:chOff x="0" y="0"/>
          <a:chExt cx="0" cy="0"/>
        </a:xfrm>
      </p:grpSpPr>
      <p:grpSp>
        <p:nvGrpSpPr>
          <p:cNvPr id="60" name="Shape 60"/>
          <p:cNvGrpSpPr/>
          <p:nvPr/>
        </p:nvGrpSpPr>
        <p:grpSpPr>
          <a:xfrm>
            <a:off x="830392" y="4169130"/>
            <a:ext cx="745763" cy="45826"/>
            <a:chOff x="4580561" y="2589004"/>
            <a:chExt cx="1064464" cy="25200"/>
          </a:xfrm>
        </p:grpSpPr>
        <p:sp>
          <p:nvSpPr>
            <p:cNvPr id="61" name="Shape 61"/>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62" name="Shape 62"/>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63" name="Shape 63"/>
          <p:cNvSpPr txBox="1">
            <a:spLocks noGrp="1"/>
          </p:cNvSpPr>
          <p:nvPr>
            <p:ph type="title"/>
          </p:nvPr>
        </p:nvSpPr>
        <p:spPr>
          <a:xfrm>
            <a:off x="729450" y="864300"/>
            <a:ext cx="7021200" cy="29850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64" name="Shape 64"/>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5"/>
        <p:cNvGrpSpPr/>
        <p:nvPr/>
      </p:nvGrpSpPr>
      <p:grpSpPr>
        <a:xfrm>
          <a:off x="0" y="0"/>
          <a:ext cx="0" cy="0"/>
          <a:chOff x="0" y="0"/>
          <a:chExt cx="0" cy="0"/>
        </a:xfrm>
      </p:grpSpPr>
      <p:sp>
        <p:nvSpPr>
          <p:cNvPr id="66" name="Shape 66"/>
          <p:cNvSpPr/>
          <p:nvPr/>
        </p:nvSpPr>
        <p:spPr>
          <a:xfrm>
            <a:off x="0" y="0"/>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67" name="Shape 67"/>
          <p:cNvGrpSpPr/>
          <p:nvPr/>
        </p:nvGrpSpPr>
        <p:grpSpPr>
          <a:xfrm>
            <a:off x="830392" y="1191256"/>
            <a:ext cx="745763" cy="45826"/>
            <a:chOff x="4580561" y="2589004"/>
            <a:chExt cx="1064464" cy="25200"/>
          </a:xfrm>
        </p:grpSpPr>
        <p:sp>
          <p:nvSpPr>
            <p:cNvPr id="68" name="Shape 68"/>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9" name="Shape 69"/>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70" name="Shape 70"/>
          <p:cNvSpPr txBox="1">
            <a:spLocks noGrp="1"/>
          </p:cNvSpPr>
          <p:nvPr>
            <p:ph type="title"/>
          </p:nvPr>
        </p:nvSpPr>
        <p:spPr>
          <a:xfrm>
            <a:off x="730000" y="1318650"/>
            <a:ext cx="3300900" cy="16872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71" name="Shape 71"/>
          <p:cNvSpPr txBox="1">
            <a:spLocks noGrp="1"/>
          </p:cNvSpPr>
          <p:nvPr>
            <p:ph type="subTitle" idx="1"/>
          </p:nvPr>
        </p:nvSpPr>
        <p:spPr>
          <a:xfrm>
            <a:off x="724950" y="3161525"/>
            <a:ext cx="3300900" cy="759000"/>
          </a:xfrm>
          <a:prstGeom prst="rect">
            <a:avLst/>
          </a:prstGeom>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72" name="Shape 72"/>
          <p:cNvSpPr txBox="1">
            <a:spLocks noGrp="1"/>
          </p:cNvSpPr>
          <p:nvPr>
            <p:ph type="body" idx="2"/>
          </p:nvPr>
        </p:nvSpPr>
        <p:spPr>
          <a:xfrm>
            <a:off x="5174225" y="1352625"/>
            <a:ext cx="3374400" cy="3025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3" name="Shape 73"/>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724950" y="4372551"/>
            <a:ext cx="7697400" cy="4605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76" name="Shape 76"/>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theme" Target="../theme/theme2.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20" Type="http://schemas.openxmlformats.org/officeDocument/2006/relationships/image" Target="../media/image5.png"/><Relationship Id="rId21" Type="http://schemas.openxmlformats.org/officeDocument/2006/relationships/image" Target="../media/image6.png"/><Relationship Id="rId10" Type="http://schemas.openxmlformats.org/officeDocument/2006/relationships/slideLayout" Target="../slideLayouts/slideLayout40.xml"/><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slideLayout" Target="../slideLayouts/slideLayout47.xml"/><Relationship Id="rId18" Type="http://schemas.openxmlformats.org/officeDocument/2006/relationships/slideLayout" Target="../slideLayouts/slideLayout48.xml"/><Relationship Id="rId19"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SzPct val="100000"/>
              <a:buFont typeface="Raleway"/>
              <a:buNone/>
              <a:defRPr sz="2800" b="1">
                <a:latin typeface="Raleway"/>
                <a:ea typeface="Raleway"/>
                <a:cs typeface="Raleway"/>
                <a:sym typeface="Raleway"/>
              </a:defRPr>
            </a:lvl1pPr>
            <a:lvl2pPr lvl="1">
              <a:spcBef>
                <a:spcPts val="0"/>
              </a:spcBef>
              <a:buSzPct val="100000"/>
              <a:buFont typeface="Raleway"/>
              <a:buNone/>
              <a:defRPr sz="2800" b="1">
                <a:latin typeface="Raleway"/>
                <a:ea typeface="Raleway"/>
                <a:cs typeface="Raleway"/>
                <a:sym typeface="Raleway"/>
              </a:defRPr>
            </a:lvl2pPr>
            <a:lvl3pPr lvl="2">
              <a:spcBef>
                <a:spcPts val="0"/>
              </a:spcBef>
              <a:buSzPct val="100000"/>
              <a:buFont typeface="Raleway"/>
              <a:buNone/>
              <a:defRPr sz="2800" b="1">
                <a:latin typeface="Raleway"/>
                <a:ea typeface="Raleway"/>
                <a:cs typeface="Raleway"/>
                <a:sym typeface="Raleway"/>
              </a:defRPr>
            </a:lvl3pPr>
            <a:lvl4pPr lvl="3">
              <a:spcBef>
                <a:spcPts val="0"/>
              </a:spcBef>
              <a:buSzPct val="100000"/>
              <a:buFont typeface="Raleway"/>
              <a:buNone/>
              <a:defRPr sz="2800" b="1">
                <a:latin typeface="Raleway"/>
                <a:ea typeface="Raleway"/>
                <a:cs typeface="Raleway"/>
                <a:sym typeface="Raleway"/>
              </a:defRPr>
            </a:lvl4pPr>
            <a:lvl5pPr lvl="4">
              <a:spcBef>
                <a:spcPts val="0"/>
              </a:spcBef>
              <a:buSzPct val="100000"/>
              <a:buFont typeface="Raleway"/>
              <a:buNone/>
              <a:defRPr sz="2800" b="1">
                <a:latin typeface="Raleway"/>
                <a:ea typeface="Raleway"/>
                <a:cs typeface="Raleway"/>
                <a:sym typeface="Raleway"/>
              </a:defRPr>
            </a:lvl5pPr>
            <a:lvl6pPr lvl="5">
              <a:spcBef>
                <a:spcPts val="0"/>
              </a:spcBef>
              <a:buSzPct val="100000"/>
              <a:buFont typeface="Raleway"/>
              <a:buNone/>
              <a:defRPr sz="2800" b="1">
                <a:latin typeface="Raleway"/>
                <a:ea typeface="Raleway"/>
                <a:cs typeface="Raleway"/>
                <a:sym typeface="Raleway"/>
              </a:defRPr>
            </a:lvl6pPr>
            <a:lvl7pPr lvl="6">
              <a:spcBef>
                <a:spcPts val="0"/>
              </a:spcBef>
              <a:buSzPct val="100000"/>
              <a:buFont typeface="Raleway"/>
              <a:buNone/>
              <a:defRPr sz="2800" b="1">
                <a:latin typeface="Raleway"/>
                <a:ea typeface="Raleway"/>
                <a:cs typeface="Raleway"/>
                <a:sym typeface="Raleway"/>
              </a:defRPr>
            </a:lvl7pPr>
            <a:lvl8pPr lvl="7">
              <a:spcBef>
                <a:spcPts val="0"/>
              </a:spcBef>
              <a:buSzPct val="100000"/>
              <a:buFont typeface="Raleway"/>
              <a:buNone/>
              <a:defRPr sz="2800" b="1">
                <a:latin typeface="Raleway"/>
                <a:ea typeface="Raleway"/>
                <a:cs typeface="Raleway"/>
                <a:sym typeface="Raleway"/>
              </a:defRPr>
            </a:lvl8pPr>
            <a:lvl9pPr lvl="8">
              <a:spcBef>
                <a:spcPts val="0"/>
              </a:spcBef>
              <a:buSzPct val="100000"/>
              <a:buFont typeface="Raleway"/>
              <a:buNone/>
              <a:defRPr sz="2800" b="1">
                <a:latin typeface="Raleway"/>
                <a:ea typeface="Raleway"/>
                <a:cs typeface="Raleway"/>
                <a:sym typeface="Raleway"/>
              </a:defRPr>
            </a:lvl9pPr>
          </a:lstStyle>
          <a:p>
            <a:endParaRPr/>
          </a:p>
        </p:txBody>
      </p:sp>
      <p:sp>
        <p:nvSpPr>
          <p:cNvPr id="11" name="Shape 11"/>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1"/>
              </a:buClr>
              <a:buSzPct val="100000"/>
              <a:buFont typeface="Lato"/>
              <a:buChar char="●"/>
              <a:defRPr sz="1300">
                <a:solidFill>
                  <a:schemeClr val="accent1"/>
                </a:solidFill>
                <a:latin typeface="Lato"/>
                <a:ea typeface="Lato"/>
                <a:cs typeface="Lato"/>
                <a:sym typeface="Lato"/>
              </a:defRPr>
            </a:lvl1pPr>
            <a:lvl2pPr lvl="1">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2pPr>
            <a:lvl3pPr lvl="2">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3pPr>
            <a:lvl4pPr lvl="3">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4pPr>
            <a:lvl5pPr lvl="4">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5pPr>
            <a:lvl6pPr lvl="5">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6pPr>
            <a:lvl7pPr lvl="6">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7pPr>
            <a:lvl8pPr lvl="7">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8pPr>
            <a:lvl9pPr lvl="8">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9pPr>
          </a:lstStyle>
          <a:p>
            <a:endParaRPr/>
          </a:p>
        </p:txBody>
      </p:sp>
      <p:sp>
        <p:nvSpPr>
          <p:cNvPr id="12" name="Shape 12"/>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US" sz="1000">
                <a:solidFill>
                  <a:schemeClr val="accent1"/>
                </a:solidFill>
                <a:latin typeface="Lato"/>
                <a:ea typeface="Lato"/>
                <a:cs typeface="Lato"/>
                <a:sym typeface="Lato"/>
              </a:rPr>
              <a:t>‹#›</a:t>
            </a:fld>
            <a:endParaRPr lang="en-US" sz="1000">
              <a:solidFill>
                <a:schemeClr val="accen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15">
            <a:alphaModFix/>
          </a:blip>
          <a:srcRect/>
          <a:stretch/>
        </p:blipFill>
        <p:spPr>
          <a:xfrm>
            <a:off x="0" y="0"/>
            <a:ext cx="9114742" cy="3063539"/>
          </a:xfrm>
          <a:prstGeom prst="rect">
            <a:avLst/>
          </a:prstGeom>
          <a:noFill/>
          <a:ln>
            <a:noFill/>
          </a:ln>
        </p:spPr>
      </p:pic>
      <p:sp>
        <p:nvSpPr>
          <p:cNvPr id="114" name="Shape 114"/>
          <p:cNvSpPr txBox="1">
            <a:spLocks noGrp="1"/>
          </p:cNvSpPr>
          <p:nvPr>
            <p:ph type="dt" idx="10"/>
          </p:nvPr>
        </p:nvSpPr>
        <p:spPr>
          <a:xfrm>
            <a:off x="628640" y="4767255"/>
            <a:ext cx="2057360" cy="273645"/>
          </a:xfrm>
          <a:prstGeom prst="rect">
            <a:avLst/>
          </a:prstGeom>
          <a:noFill/>
          <a:ln>
            <a:noFill/>
          </a:ln>
        </p:spPr>
        <p:txBody>
          <a:bodyPr wrap="square" lIns="24975" tIns="24975" rIns="24975" bIns="24975" anchor="ctr" anchorCtr="0"/>
          <a:lstStyle>
            <a:lvl1pPr marL="0" marR="0" lvl="0" indent="0" algn="l" rtl="0">
              <a:spcBef>
                <a:spcPts val="0"/>
              </a:spcBef>
              <a:buSzPct val="80000"/>
              <a:buNone/>
              <a:defRPr sz="500" b="0" i="0" u="none" strike="noStrike" cap="none">
                <a:solidFill>
                  <a:schemeClr val="dk1"/>
                </a:solidFill>
                <a:latin typeface="Arial"/>
                <a:ea typeface="Arial"/>
                <a:cs typeface="Arial"/>
                <a:sym typeface="Arial"/>
              </a:defRPr>
            </a:lvl1pPr>
            <a:lvl2pPr marL="127000" marR="0" lvl="1" indent="0" algn="l" rtl="0">
              <a:spcBef>
                <a:spcPts val="0"/>
              </a:spcBef>
              <a:buSzPct val="80000"/>
              <a:buNone/>
              <a:defRPr sz="500" b="0" i="0" u="none" strike="noStrike" cap="none">
                <a:solidFill>
                  <a:schemeClr val="dk1"/>
                </a:solidFill>
                <a:latin typeface="Arial"/>
                <a:ea typeface="Arial"/>
                <a:cs typeface="Arial"/>
                <a:sym typeface="Arial"/>
              </a:defRPr>
            </a:lvl2pPr>
            <a:lvl3pPr marL="254000" marR="0" lvl="2" indent="0" algn="l" rtl="0">
              <a:spcBef>
                <a:spcPts val="0"/>
              </a:spcBef>
              <a:buSzPct val="80000"/>
              <a:buNone/>
              <a:defRPr sz="500" b="0" i="0" u="none" strike="noStrike" cap="none">
                <a:solidFill>
                  <a:schemeClr val="dk1"/>
                </a:solidFill>
                <a:latin typeface="Arial"/>
                <a:ea typeface="Arial"/>
                <a:cs typeface="Arial"/>
                <a:sym typeface="Arial"/>
              </a:defRPr>
            </a:lvl3pPr>
            <a:lvl4pPr marL="381000" marR="0" lvl="3" indent="0" algn="l" rtl="0">
              <a:spcBef>
                <a:spcPts val="0"/>
              </a:spcBef>
              <a:buSzPct val="80000"/>
              <a:buNone/>
              <a:defRPr sz="500" b="0" i="0" u="none" strike="noStrike" cap="none">
                <a:solidFill>
                  <a:schemeClr val="dk1"/>
                </a:solidFill>
                <a:latin typeface="Arial"/>
                <a:ea typeface="Arial"/>
                <a:cs typeface="Arial"/>
                <a:sym typeface="Arial"/>
              </a:defRPr>
            </a:lvl4pPr>
            <a:lvl5pPr marL="495300" marR="0" lvl="4" indent="0" algn="l" rtl="0">
              <a:spcBef>
                <a:spcPts val="0"/>
              </a:spcBef>
              <a:buSzPct val="80000"/>
              <a:buNone/>
              <a:defRPr sz="500" b="0" i="0" u="none" strike="noStrike" cap="none">
                <a:solidFill>
                  <a:schemeClr val="dk1"/>
                </a:solidFill>
                <a:latin typeface="Arial"/>
                <a:ea typeface="Arial"/>
                <a:cs typeface="Arial"/>
                <a:sym typeface="Arial"/>
              </a:defRPr>
            </a:lvl5pPr>
            <a:lvl6pPr marL="622300" marR="0" lvl="5" indent="0" algn="l" rtl="0">
              <a:spcBef>
                <a:spcPts val="0"/>
              </a:spcBef>
              <a:buSzPct val="80000"/>
              <a:buNone/>
              <a:defRPr sz="500" b="0" i="0" u="none" strike="noStrike" cap="none">
                <a:solidFill>
                  <a:schemeClr val="dk1"/>
                </a:solidFill>
                <a:latin typeface="Arial"/>
                <a:ea typeface="Arial"/>
                <a:cs typeface="Arial"/>
                <a:sym typeface="Arial"/>
              </a:defRPr>
            </a:lvl6pPr>
            <a:lvl7pPr marL="749300" marR="0" lvl="6" indent="0" algn="l" rtl="0">
              <a:spcBef>
                <a:spcPts val="0"/>
              </a:spcBef>
              <a:buSzPct val="80000"/>
              <a:buNone/>
              <a:defRPr sz="500" b="0" i="0" u="none" strike="noStrike" cap="none">
                <a:solidFill>
                  <a:schemeClr val="dk1"/>
                </a:solidFill>
                <a:latin typeface="Arial"/>
                <a:ea typeface="Arial"/>
                <a:cs typeface="Arial"/>
                <a:sym typeface="Arial"/>
              </a:defRPr>
            </a:lvl7pPr>
            <a:lvl8pPr marL="876300" marR="0" lvl="7" indent="0" algn="l" rtl="0">
              <a:spcBef>
                <a:spcPts val="0"/>
              </a:spcBef>
              <a:buSzPct val="80000"/>
              <a:buNone/>
              <a:defRPr sz="500" b="0" i="0" u="none" strike="noStrike" cap="none">
                <a:solidFill>
                  <a:schemeClr val="dk1"/>
                </a:solidFill>
                <a:latin typeface="Arial"/>
                <a:ea typeface="Arial"/>
                <a:cs typeface="Arial"/>
                <a:sym typeface="Arial"/>
              </a:defRPr>
            </a:lvl8pPr>
            <a:lvl9pPr marL="1003300" marR="0" lvl="8" indent="0" algn="l" rtl="0">
              <a:spcBef>
                <a:spcPts val="0"/>
              </a:spcBef>
              <a:buSzPct val="80000"/>
              <a:buNone/>
              <a:defRPr sz="5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ftr" idx="11"/>
          </p:nvPr>
        </p:nvSpPr>
        <p:spPr>
          <a:xfrm>
            <a:off x="3028960" y="4767255"/>
            <a:ext cx="3086000" cy="273645"/>
          </a:xfrm>
          <a:prstGeom prst="rect">
            <a:avLst/>
          </a:prstGeom>
          <a:noFill/>
          <a:ln>
            <a:noFill/>
          </a:ln>
        </p:spPr>
        <p:txBody>
          <a:bodyPr wrap="square" lIns="24975" tIns="24975" rIns="24975" bIns="24975" anchor="ctr" anchorCtr="0"/>
          <a:lstStyle>
            <a:lvl1pPr marL="0" marR="0" lvl="0" indent="0" algn="l" rtl="0">
              <a:spcBef>
                <a:spcPts val="0"/>
              </a:spcBef>
              <a:buSzPct val="80000"/>
              <a:buNone/>
              <a:defRPr sz="500" b="0" i="0" u="none" strike="noStrike" cap="none">
                <a:solidFill>
                  <a:schemeClr val="dk1"/>
                </a:solidFill>
                <a:latin typeface="Arial"/>
                <a:ea typeface="Arial"/>
                <a:cs typeface="Arial"/>
                <a:sym typeface="Arial"/>
              </a:defRPr>
            </a:lvl1pPr>
            <a:lvl2pPr marL="127000" marR="0" lvl="1" indent="0" algn="l" rtl="0">
              <a:spcBef>
                <a:spcPts val="0"/>
              </a:spcBef>
              <a:buSzPct val="80000"/>
              <a:buNone/>
              <a:defRPr sz="500" b="0" i="0" u="none" strike="noStrike" cap="none">
                <a:solidFill>
                  <a:schemeClr val="dk1"/>
                </a:solidFill>
                <a:latin typeface="Arial"/>
                <a:ea typeface="Arial"/>
                <a:cs typeface="Arial"/>
                <a:sym typeface="Arial"/>
              </a:defRPr>
            </a:lvl2pPr>
            <a:lvl3pPr marL="254000" marR="0" lvl="2" indent="0" algn="l" rtl="0">
              <a:spcBef>
                <a:spcPts val="0"/>
              </a:spcBef>
              <a:buSzPct val="80000"/>
              <a:buNone/>
              <a:defRPr sz="500" b="0" i="0" u="none" strike="noStrike" cap="none">
                <a:solidFill>
                  <a:schemeClr val="dk1"/>
                </a:solidFill>
                <a:latin typeface="Arial"/>
                <a:ea typeface="Arial"/>
                <a:cs typeface="Arial"/>
                <a:sym typeface="Arial"/>
              </a:defRPr>
            </a:lvl3pPr>
            <a:lvl4pPr marL="381000" marR="0" lvl="3" indent="0" algn="l" rtl="0">
              <a:spcBef>
                <a:spcPts val="0"/>
              </a:spcBef>
              <a:buSzPct val="80000"/>
              <a:buNone/>
              <a:defRPr sz="500" b="0" i="0" u="none" strike="noStrike" cap="none">
                <a:solidFill>
                  <a:schemeClr val="dk1"/>
                </a:solidFill>
                <a:latin typeface="Arial"/>
                <a:ea typeface="Arial"/>
                <a:cs typeface="Arial"/>
                <a:sym typeface="Arial"/>
              </a:defRPr>
            </a:lvl4pPr>
            <a:lvl5pPr marL="495300" marR="0" lvl="4" indent="0" algn="l" rtl="0">
              <a:spcBef>
                <a:spcPts val="0"/>
              </a:spcBef>
              <a:buSzPct val="80000"/>
              <a:buNone/>
              <a:defRPr sz="500" b="0" i="0" u="none" strike="noStrike" cap="none">
                <a:solidFill>
                  <a:schemeClr val="dk1"/>
                </a:solidFill>
                <a:latin typeface="Arial"/>
                <a:ea typeface="Arial"/>
                <a:cs typeface="Arial"/>
                <a:sym typeface="Arial"/>
              </a:defRPr>
            </a:lvl5pPr>
            <a:lvl6pPr marL="622300" marR="0" lvl="5" indent="0" algn="l" rtl="0">
              <a:spcBef>
                <a:spcPts val="0"/>
              </a:spcBef>
              <a:buSzPct val="80000"/>
              <a:buNone/>
              <a:defRPr sz="500" b="0" i="0" u="none" strike="noStrike" cap="none">
                <a:solidFill>
                  <a:schemeClr val="dk1"/>
                </a:solidFill>
                <a:latin typeface="Arial"/>
                <a:ea typeface="Arial"/>
                <a:cs typeface="Arial"/>
                <a:sym typeface="Arial"/>
              </a:defRPr>
            </a:lvl6pPr>
            <a:lvl7pPr marL="749300" marR="0" lvl="6" indent="0" algn="l" rtl="0">
              <a:spcBef>
                <a:spcPts val="0"/>
              </a:spcBef>
              <a:buSzPct val="80000"/>
              <a:buNone/>
              <a:defRPr sz="500" b="0" i="0" u="none" strike="noStrike" cap="none">
                <a:solidFill>
                  <a:schemeClr val="dk1"/>
                </a:solidFill>
                <a:latin typeface="Arial"/>
                <a:ea typeface="Arial"/>
                <a:cs typeface="Arial"/>
                <a:sym typeface="Arial"/>
              </a:defRPr>
            </a:lvl7pPr>
            <a:lvl8pPr marL="876300" marR="0" lvl="7" indent="0" algn="l" rtl="0">
              <a:spcBef>
                <a:spcPts val="0"/>
              </a:spcBef>
              <a:buSzPct val="80000"/>
              <a:buNone/>
              <a:defRPr sz="500" b="0" i="0" u="none" strike="noStrike" cap="none">
                <a:solidFill>
                  <a:schemeClr val="dk1"/>
                </a:solidFill>
                <a:latin typeface="Arial"/>
                <a:ea typeface="Arial"/>
                <a:cs typeface="Arial"/>
                <a:sym typeface="Arial"/>
              </a:defRPr>
            </a:lvl8pPr>
            <a:lvl9pPr marL="1003300" marR="0" lvl="8" indent="0" algn="l" rtl="0">
              <a:spcBef>
                <a:spcPts val="0"/>
              </a:spcBef>
              <a:buSzPct val="80000"/>
              <a:buNone/>
              <a:defRPr sz="5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6457920" y="4767255"/>
            <a:ext cx="2057360" cy="273645"/>
          </a:xfrm>
          <a:prstGeom prst="rect">
            <a:avLst/>
          </a:prstGeom>
          <a:noFill/>
          <a:ln>
            <a:noFill/>
          </a:ln>
        </p:spPr>
        <p:txBody>
          <a:bodyPr wrap="square" lIns="24975" tIns="12475" rIns="24975" bIns="12475" anchor="ctr" anchorCtr="0">
            <a:noAutofit/>
          </a:bodyPr>
          <a:lstStyle/>
          <a:p>
            <a:pPr marL="0" marR="0" lvl="0" indent="0" algn="r" rtl="0">
              <a:lnSpc>
                <a:spcPct val="100000"/>
              </a:lnSpc>
              <a:spcBef>
                <a:spcPts val="0"/>
              </a:spcBef>
              <a:buSzPct val="25000"/>
              <a:buNone/>
            </a:pPr>
            <a:fld id="{00000000-1234-1234-1234-123412341234}" type="slidenum">
              <a:rPr lang="en-US" sz="700" b="0" i="0" u="none" strike="noStrike" cap="none">
                <a:solidFill>
                  <a:srgbClr val="8B8B8B"/>
                </a:solidFill>
                <a:latin typeface="Calibri"/>
                <a:ea typeface="Calibri"/>
                <a:cs typeface="Calibri"/>
                <a:sym typeface="Calibri"/>
              </a:rPr>
              <a:t>‹#›</a:t>
            </a:fld>
            <a:endParaRPr lang="en-US" sz="700" b="0" i="0" u="none" strike="noStrike" cap="none">
              <a:solidFill>
                <a:srgbClr val="8B8B8B"/>
              </a:solidFill>
              <a:latin typeface="Calibri"/>
              <a:ea typeface="Calibri"/>
              <a:cs typeface="Calibri"/>
              <a:sym typeface="Calibri"/>
            </a:endParaRPr>
          </a:p>
        </p:txBody>
      </p:sp>
      <p:pic>
        <p:nvPicPr>
          <p:cNvPr id="117" name="Shape 117"/>
          <p:cNvPicPr preferRelativeResize="0"/>
          <p:nvPr/>
        </p:nvPicPr>
        <p:blipFill rotWithShape="1">
          <a:blip r:embed="rId14">
            <a:alphaModFix/>
          </a:blip>
          <a:srcRect/>
          <a:stretch/>
        </p:blipFill>
        <p:spPr>
          <a:xfrm>
            <a:off x="0" y="0"/>
            <a:ext cx="9206716" cy="3094400"/>
          </a:xfrm>
          <a:prstGeom prst="rect">
            <a:avLst/>
          </a:prstGeom>
          <a:noFill/>
          <a:ln>
            <a:noFill/>
          </a:ln>
        </p:spPr>
      </p:pic>
      <p:sp>
        <p:nvSpPr>
          <p:cNvPr id="118" name="Shape 118"/>
          <p:cNvSpPr txBox="1">
            <a:spLocks noGrp="1"/>
          </p:cNvSpPr>
          <p:nvPr>
            <p:ph type="title"/>
          </p:nvPr>
        </p:nvSpPr>
        <p:spPr>
          <a:xfrm>
            <a:off x="457200" y="205200"/>
            <a:ext cx="8229520" cy="858735"/>
          </a:xfrm>
          <a:prstGeom prst="rect">
            <a:avLst/>
          </a:prstGeom>
          <a:noFill/>
          <a:ln>
            <a:noFill/>
          </a:ln>
        </p:spPr>
        <p:txBody>
          <a:bodyPr wrap="square" lIns="24975" tIns="24975" rIns="24975" bIns="24975" anchor="ctr" anchorCtr="0"/>
          <a:lstStyle>
            <a:lvl1pPr lvl="0" indent="0">
              <a:spcBef>
                <a:spcPts val="0"/>
              </a:spcBef>
              <a:buSzPct val="80000"/>
              <a:buNone/>
              <a:defRPr sz="500"/>
            </a:lvl1pPr>
            <a:lvl2pPr lvl="1" indent="0">
              <a:spcBef>
                <a:spcPts val="0"/>
              </a:spcBef>
              <a:buSzPct val="80000"/>
              <a:buNone/>
              <a:defRPr sz="500"/>
            </a:lvl2pPr>
            <a:lvl3pPr lvl="2" indent="0">
              <a:spcBef>
                <a:spcPts val="0"/>
              </a:spcBef>
              <a:buSzPct val="80000"/>
              <a:buNone/>
              <a:defRPr sz="500"/>
            </a:lvl3pPr>
            <a:lvl4pPr lvl="3" indent="0">
              <a:spcBef>
                <a:spcPts val="0"/>
              </a:spcBef>
              <a:buSzPct val="80000"/>
              <a:buNone/>
              <a:defRPr sz="500"/>
            </a:lvl4pPr>
            <a:lvl5pPr lvl="4" indent="0">
              <a:spcBef>
                <a:spcPts val="0"/>
              </a:spcBef>
              <a:buSzPct val="80000"/>
              <a:buNone/>
              <a:defRPr sz="500"/>
            </a:lvl5pPr>
            <a:lvl6pPr lvl="5" indent="0">
              <a:spcBef>
                <a:spcPts val="0"/>
              </a:spcBef>
              <a:buSzPct val="80000"/>
              <a:buNone/>
              <a:defRPr sz="500"/>
            </a:lvl6pPr>
            <a:lvl7pPr lvl="6" indent="0">
              <a:spcBef>
                <a:spcPts val="0"/>
              </a:spcBef>
              <a:buSzPct val="80000"/>
              <a:buNone/>
              <a:defRPr sz="500"/>
            </a:lvl7pPr>
            <a:lvl8pPr lvl="7" indent="0">
              <a:spcBef>
                <a:spcPts val="0"/>
              </a:spcBef>
              <a:buSzPct val="80000"/>
              <a:buNone/>
              <a:defRPr sz="500"/>
            </a:lvl8pPr>
            <a:lvl9pPr lvl="8" indent="0">
              <a:spcBef>
                <a:spcPts val="0"/>
              </a:spcBef>
              <a:buSzPct val="80000"/>
              <a:buNone/>
              <a:defRPr sz="500"/>
            </a:lvl9pPr>
          </a:lstStyle>
          <a:p>
            <a:endParaRPr/>
          </a:p>
        </p:txBody>
      </p:sp>
      <p:sp>
        <p:nvSpPr>
          <p:cNvPr id="119" name="Shape 119"/>
          <p:cNvSpPr txBox="1">
            <a:spLocks noGrp="1"/>
          </p:cNvSpPr>
          <p:nvPr>
            <p:ph type="body" idx="1"/>
          </p:nvPr>
        </p:nvSpPr>
        <p:spPr>
          <a:xfrm>
            <a:off x="457200" y="1203525"/>
            <a:ext cx="8229520" cy="2983095"/>
          </a:xfrm>
          <a:prstGeom prst="rect">
            <a:avLst/>
          </a:prstGeom>
          <a:noFill/>
          <a:ln>
            <a:noFill/>
          </a:ln>
        </p:spPr>
        <p:txBody>
          <a:bodyPr wrap="square" lIns="24975" tIns="24975" rIns="24975" bIns="24975" anchor="t" anchorCtr="0"/>
          <a:lstStyle>
            <a:lvl1pPr lvl="0" indent="0">
              <a:spcBef>
                <a:spcPts val="0"/>
              </a:spcBef>
              <a:buSzPct val="80000"/>
              <a:buChar char="●"/>
              <a:defRPr sz="500"/>
            </a:lvl1pPr>
            <a:lvl2pPr lvl="1" indent="0">
              <a:spcBef>
                <a:spcPts val="0"/>
              </a:spcBef>
              <a:buSzPct val="80000"/>
              <a:buChar char="○"/>
              <a:defRPr sz="500"/>
            </a:lvl2pPr>
            <a:lvl3pPr lvl="2" indent="0">
              <a:spcBef>
                <a:spcPts val="0"/>
              </a:spcBef>
              <a:buSzPct val="80000"/>
              <a:buChar char="■"/>
              <a:defRPr sz="500"/>
            </a:lvl3pPr>
            <a:lvl4pPr lvl="3" indent="0">
              <a:spcBef>
                <a:spcPts val="0"/>
              </a:spcBef>
              <a:buSzPct val="80000"/>
              <a:buChar char="●"/>
              <a:defRPr sz="500"/>
            </a:lvl4pPr>
            <a:lvl5pPr lvl="4" indent="0">
              <a:spcBef>
                <a:spcPts val="0"/>
              </a:spcBef>
              <a:buSzPct val="80000"/>
              <a:buChar char="○"/>
              <a:defRPr sz="500"/>
            </a:lvl5pPr>
            <a:lvl6pPr lvl="5" indent="0">
              <a:spcBef>
                <a:spcPts val="0"/>
              </a:spcBef>
              <a:buSzPct val="80000"/>
              <a:buChar char="■"/>
              <a:defRPr sz="500"/>
            </a:lvl6pPr>
            <a:lvl7pPr lvl="6" indent="0">
              <a:spcBef>
                <a:spcPts val="0"/>
              </a:spcBef>
              <a:buSzPct val="80000"/>
              <a:buChar char="●"/>
              <a:defRPr sz="500"/>
            </a:lvl7pPr>
            <a:lvl8pPr lvl="7" indent="0">
              <a:spcBef>
                <a:spcPts val="0"/>
              </a:spcBef>
              <a:buSzPct val="80000"/>
              <a:buChar char="○"/>
              <a:defRPr sz="500"/>
            </a:lvl8pPr>
            <a:lvl9pPr lvl="8" indent="0">
              <a:spcBef>
                <a:spcPts val="0"/>
              </a:spcBef>
              <a:buSzPct val="80000"/>
              <a:buChar char="■"/>
              <a:defRPr sz="500"/>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20">
            <a:alphaModFix/>
          </a:blip>
          <a:stretch>
            <a:fillRect/>
          </a:stretch>
        </a:blipFill>
        <a:effectLst/>
      </p:bgPr>
    </p:bg>
    <p:spTree>
      <p:nvGrpSpPr>
        <p:cNvPr id="1" name="Shape 166"/>
        <p:cNvGrpSpPr/>
        <p:nvPr/>
      </p:nvGrpSpPr>
      <p:grpSpPr>
        <a:xfrm>
          <a:off x="0" y="0"/>
          <a:ext cx="0" cy="0"/>
          <a:chOff x="0" y="0"/>
          <a:chExt cx="0" cy="0"/>
        </a:xfrm>
      </p:grpSpPr>
      <p:sp>
        <p:nvSpPr>
          <p:cNvPr id="167" name="Shape 167"/>
          <p:cNvSpPr txBox="1">
            <a:spLocks noGrp="1"/>
          </p:cNvSpPr>
          <p:nvPr>
            <p:ph type="ftr" idx="11"/>
          </p:nvPr>
        </p:nvSpPr>
        <p:spPr>
          <a:xfrm>
            <a:off x="457200" y="4800600"/>
            <a:ext cx="71628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C4C4C"/>
              </a:buClr>
              <a:buFont typeface="Proxima Nova"/>
              <a:buNone/>
              <a:defRPr sz="800" b="0" i="0" u="none" strike="noStrike" cap="none">
                <a:solidFill>
                  <a:srgbClr val="4C4C4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76200" y="4800600"/>
            <a:ext cx="533400" cy="273900"/>
          </a:xfrm>
          <a:prstGeom prst="rect">
            <a:avLst/>
          </a:prstGeom>
          <a:noFill/>
          <a:ln>
            <a:noFill/>
          </a:ln>
        </p:spPr>
        <p:txBody>
          <a:bodyPr wrap="square" lIns="91425" tIns="0" rIns="91425" bIns="1827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800" b="0" i="0" u="none" strike="noStrike" cap="none">
                <a:solidFill>
                  <a:schemeClr val="dk1"/>
                </a:solidFill>
                <a:latin typeface="Proxima Nova"/>
                <a:ea typeface="Proxima Nova"/>
                <a:cs typeface="Proxima Nova"/>
                <a:sym typeface="Proxima Nova"/>
              </a:rPr>
              <a:t>‹#›</a:t>
            </a:fld>
            <a:endParaRPr lang="en-US" sz="800" b="0" i="0" u="none" strike="noStrike" cap="none">
              <a:solidFill>
                <a:schemeClr val="dk1"/>
              </a:solidFill>
              <a:latin typeface="Proxima Nova"/>
              <a:ea typeface="Proxima Nova"/>
              <a:cs typeface="Proxima Nova"/>
              <a:sym typeface="Proxima Nova"/>
            </a:endParaRPr>
          </a:p>
        </p:txBody>
      </p:sp>
      <p:pic>
        <p:nvPicPr>
          <p:cNvPr id="169" name="Shape 169"/>
          <p:cNvPicPr preferRelativeResize="0"/>
          <p:nvPr/>
        </p:nvPicPr>
        <p:blipFill rotWithShape="1">
          <a:blip r:embed="rId21">
            <a:alphaModFix/>
          </a:blip>
          <a:srcRect/>
          <a:stretch/>
        </p:blipFill>
        <p:spPr>
          <a:xfrm>
            <a:off x="8366760" y="4809744"/>
            <a:ext cx="594300" cy="191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6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6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4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www.google.com/url?sa=i&amp;source=images&amp;cd=&amp;cad=rja&amp;uact=8&amp;docid=8-687YpHElrWHM&amp;tbnid=HGaAGvHgBZppBM&amp;ved=0CAgQjRw&amp;url=http://inwallspeakers1.com/linux-logo-transparent-background/&amp;ei=hHzNU_jdFc-ayASuioCgDw&amp;psig=AFQjCNGPHhp1EDXrSM-67Wcs3j4Mo0lCIA&amp;ust=1406062084473759" TargetMode="External"/><Relationship Id="rId5" Type="http://schemas.openxmlformats.org/officeDocument/2006/relationships/image" Target="../media/image32.jpg"/><Relationship Id="rId6" Type="http://schemas.openxmlformats.org/officeDocument/2006/relationships/hyperlink" Target="http://www.google.com/url?sa=i&amp;rct=j&amp;q=&amp;esrc=s&amp;frm=1&amp;source=images&amp;cd=&amp;cad=rja&amp;uact=8&amp;docid=MNsOqARY4afajM&amp;tbnid=s7KAugSB1vvgcM:&amp;ved=0CAUQjRw&amp;url=http://www.yoyoclouds.com/p/blog-page_11.html&amp;ei=jH7NU9LFLpWqyATP-4DIDQ&amp;bvm=bv.71198958,d.aWw&amp;psig=AFQjCNGRi2tmNOMEtzyqn1teZqhC0HK9-Q&amp;ust=1406062592800786" TargetMode="External"/><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9" Type="http://schemas.openxmlformats.org/officeDocument/2006/relationships/image" Target="../media/image44.png"/><Relationship Id="rId20" Type="http://schemas.openxmlformats.org/officeDocument/2006/relationships/image" Target="../media/image55.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 Id="rId25" Type="http://schemas.openxmlformats.org/officeDocument/2006/relationships/image" Target="../media/image60.jpg"/><Relationship Id="rId26" Type="http://schemas.openxmlformats.org/officeDocument/2006/relationships/image" Target="../media/image61.png"/><Relationship Id="rId27" Type="http://schemas.openxmlformats.org/officeDocument/2006/relationships/image" Target="../media/image62.png"/><Relationship Id="rId28" Type="http://schemas.openxmlformats.org/officeDocument/2006/relationships/image" Target="../media/image63.png"/><Relationship Id="rId10" Type="http://schemas.openxmlformats.org/officeDocument/2006/relationships/image" Target="../media/image45.jpg"/><Relationship Id="rId11" Type="http://schemas.openxmlformats.org/officeDocument/2006/relationships/image" Target="../media/image46.png"/><Relationship Id="rId12" Type="http://schemas.openxmlformats.org/officeDocument/2006/relationships/image" Target="../media/image47.png"/><Relationship Id="rId13" Type="http://schemas.openxmlformats.org/officeDocument/2006/relationships/image" Target="../media/image48.png"/><Relationship Id="rId14" Type="http://schemas.openxmlformats.org/officeDocument/2006/relationships/image" Target="../media/image49.png"/><Relationship Id="rId15" Type="http://schemas.openxmlformats.org/officeDocument/2006/relationships/image" Target="../media/image50.png"/><Relationship Id="rId16" Type="http://schemas.openxmlformats.org/officeDocument/2006/relationships/image" Target="../media/image51.png"/><Relationship Id="rId17" Type="http://schemas.openxmlformats.org/officeDocument/2006/relationships/image" Target="../media/image52.png"/><Relationship Id="rId18" Type="http://schemas.openxmlformats.org/officeDocument/2006/relationships/image" Target="../media/image53.png"/><Relationship Id="rId19" Type="http://schemas.openxmlformats.org/officeDocument/2006/relationships/image" Target="../media/image54.png"/><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1704300" y="2228850"/>
            <a:ext cx="5943600" cy="685800"/>
          </a:xfrm>
          <a:prstGeom prst="rect">
            <a:avLst/>
          </a:prstGeom>
        </p:spPr>
        <p:txBody>
          <a:bodyPr wrap="square" lIns="91425" tIns="91425" rIns="91425" bIns="91425" anchor="b" anchorCtr="0">
            <a:noAutofit/>
          </a:bodyPr>
          <a:lstStyle/>
          <a:p>
            <a:pPr lvl="0" algn="ctr" rtl="0">
              <a:spcBef>
                <a:spcPts val="0"/>
              </a:spcBef>
              <a:buNone/>
            </a:pPr>
            <a:r>
              <a:rPr lang="en-US"/>
              <a:t>OPEN TELCO TRANSFORMATION</a:t>
            </a:r>
          </a:p>
        </p:txBody>
      </p:sp>
      <p:sp>
        <p:nvSpPr>
          <p:cNvPr id="333" name="Shape 333"/>
          <p:cNvSpPr txBox="1"/>
          <p:nvPr/>
        </p:nvSpPr>
        <p:spPr>
          <a:xfrm>
            <a:off x="6706825" y="342375"/>
            <a:ext cx="2148000" cy="641700"/>
          </a:xfrm>
          <a:prstGeom prst="rect">
            <a:avLst/>
          </a:prstGeom>
          <a:noFill/>
          <a:ln>
            <a:noFill/>
          </a:ln>
        </p:spPr>
        <p:txBody>
          <a:bodyPr wrap="square" lIns="91425" tIns="91425" rIns="91425" bIns="91425" anchor="t" anchorCtr="0">
            <a:noAutofit/>
          </a:bodyPr>
          <a:lstStyle/>
          <a:p>
            <a:pPr lvl="0" rtl="0">
              <a:spcBef>
                <a:spcPts val="0"/>
              </a:spcBef>
              <a:buClr>
                <a:schemeClr val="lt1"/>
              </a:buClr>
              <a:buSzPct val="25000"/>
              <a:buFont typeface="Proxima Nova"/>
              <a:buNone/>
            </a:pPr>
            <a:r>
              <a:rPr lang="en-US" sz="1200">
                <a:solidFill>
                  <a:schemeClr val="lt1"/>
                </a:solidFill>
                <a:latin typeface="Proxima Nova"/>
                <a:ea typeface="Proxima Nova"/>
                <a:cs typeface="Proxima Nova"/>
                <a:sym typeface="Proxima Nova"/>
              </a:rPr>
              <a:t>Michael Hansen</a:t>
            </a:r>
          </a:p>
          <a:p>
            <a:pPr lvl="0" rtl="0">
              <a:spcBef>
                <a:spcPts val="0"/>
              </a:spcBef>
              <a:buClr>
                <a:schemeClr val="lt1"/>
              </a:buClr>
              <a:buSzPct val="25000"/>
              <a:buFont typeface="Proxima Nova"/>
              <a:buNone/>
            </a:pPr>
            <a:r>
              <a:rPr lang="en-US" sz="1200">
                <a:solidFill>
                  <a:schemeClr val="lt1"/>
                </a:solidFill>
                <a:latin typeface="Proxima Nova"/>
                <a:ea typeface="Proxima Nova"/>
                <a:cs typeface="Proxima Nova"/>
                <a:sym typeface="Proxima Nova"/>
              </a:rPr>
              <a:t>AVP, Open Telco Strategies</a:t>
            </a:r>
          </a:p>
        </p:txBody>
      </p:sp>
      <p:sp>
        <p:nvSpPr>
          <p:cNvPr id="334" name="Shape 334"/>
          <p:cNvSpPr txBox="1"/>
          <p:nvPr/>
        </p:nvSpPr>
        <p:spPr>
          <a:xfrm>
            <a:off x="292725" y="2069950"/>
            <a:ext cx="8405100" cy="30000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35" name="Shape 335"/>
          <p:cNvSpPr txBox="1"/>
          <p:nvPr/>
        </p:nvSpPr>
        <p:spPr>
          <a:xfrm>
            <a:off x="449550" y="2228850"/>
            <a:ext cx="8352900" cy="2937300"/>
          </a:xfrm>
          <a:prstGeom prst="rect">
            <a:avLst/>
          </a:prstGeom>
          <a:noFill/>
          <a:ln>
            <a:noFill/>
          </a:ln>
        </p:spPr>
        <p:txBody>
          <a:bodyPr wrap="square" lIns="91425" tIns="91425" rIns="91425" bIns="91425" anchor="ctr" anchorCtr="0">
            <a:noAutofit/>
          </a:bodyPr>
          <a:lstStyle/>
          <a:p>
            <a:pPr lvl="0">
              <a:spcBef>
                <a:spcPts val="0"/>
              </a:spcBef>
              <a:buNone/>
            </a:pPr>
            <a:endParaRPr>
              <a:solidFill>
                <a:srgbClr val="FFFFFF"/>
              </a:solidFill>
            </a:endParaRPr>
          </a:p>
          <a:p>
            <a:pPr lvl="0">
              <a:spcBef>
                <a:spcPts val="0"/>
              </a:spcBef>
              <a:buNone/>
            </a:pPr>
            <a:endParaRPr i="1">
              <a:solidFill>
                <a:srgbClr val="FFFFFF"/>
              </a:solidFill>
            </a:endParaRPr>
          </a:p>
          <a:p>
            <a:pPr lvl="0">
              <a:spcBef>
                <a:spcPts val="0"/>
              </a:spcBef>
              <a:buNone/>
            </a:pPr>
            <a:r>
              <a:rPr lang="en-US" b="1" i="1">
                <a:solidFill>
                  <a:srgbClr val="FFFFFF"/>
                </a:solidFill>
              </a:rPr>
              <a:t>“We have to embrace open source, software-centric solutions. We know this drives flexibility and scalability with the growth of the network.  It makes everything faster, better, and cheaper,”</a:t>
            </a:r>
          </a:p>
          <a:p>
            <a:pPr lvl="0">
              <a:spcBef>
                <a:spcPts val="0"/>
              </a:spcBef>
              <a:buNone/>
            </a:pPr>
            <a:endParaRPr i="1">
              <a:solidFill>
                <a:srgbClr val="FFFFFF"/>
              </a:solidFill>
            </a:endParaRPr>
          </a:p>
          <a:p>
            <a:pPr lvl="0">
              <a:spcBef>
                <a:spcPts val="0"/>
              </a:spcBef>
              <a:buClr>
                <a:schemeClr val="dk1"/>
              </a:buClr>
              <a:buFont typeface="Arial"/>
              <a:buNone/>
            </a:pPr>
            <a:r>
              <a:rPr lang="en-US">
                <a:solidFill>
                  <a:srgbClr val="FFFFFF"/>
                </a:solidFill>
              </a:rPr>
              <a:t>AT&amp;T Mobility CEO Glenn Lurie, highlighting the role of open source software in the 5G roadmap</a:t>
            </a:r>
          </a:p>
          <a:p>
            <a:pPr lvl="0" rtl="0">
              <a:spcBef>
                <a:spcPts val="0"/>
              </a:spcBef>
              <a:buNone/>
            </a:pPr>
            <a:endParaRPr i="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Shape 583"/>
          <p:cNvPicPr preferRelativeResize="0"/>
          <p:nvPr/>
        </p:nvPicPr>
        <p:blipFill rotWithShape="1">
          <a:blip r:embed="rId3">
            <a:alphaModFix/>
          </a:blip>
          <a:srcRect/>
          <a:stretch/>
        </p:blipFill>
        <p:spPr>
          <a:xfrm>
            <a:off x="1082925" y="1432275"/>
            <a:ext cx="6915900" cy="2662800"/>
          </a:xfrm>
          <a:prstGeom prst="rect">
            <a:avLst/>
          </a:prstGeom>
          <a:noFill/>
          <a:ln>
            <a:noFill/>
          </a:ln>
        </p:spPr>
      </p:pic>
      <p:sp>
        <p:nvSpPr>
          <p:cNvPr id="584" name="Shape 584"/>
          <p:cNvSpPr txBox="1"/>
          <p:nvPr/>
        </p:nvSpPr>
        <p:spPr>
          <a:xfrm>
            <a:off x="250118" y="1222869"/>
            <a:ext cx="8468700" cy="209400"/>
          </a:xfrm>
          <a:prstGeom prst="rect">
            <a:avLst/>
          </a:prstGeom>
          <a:noFill/>
          <a:ln>
            <a:noFill/>
          </a:ln>
        </p:spPr>
        <p:txBody>
          <a:bodyPr wrap="square" lIns="76025" tIns="38000" rIns="76025" bIns="38000" anchor="t" anchorCtr="0">
            <a:noAutofit/>
          </a:bodyPr>
          <a:lstStyle/>
          <a:p>
            <a:pPr marL="0" marR="0" lvl="0" indent="0" algn="ctr" rtl="0">
              <a:lnSpc>
                <a:spcPct val="100000"/>
              </a:lnSpc>
              <a:spcBef>
                <a:spcPts val="0"/>
              </a:spcBef>
              <a:spcAft>
                <a:spcPts val="0"/>
              </a:spcAft>
              <a:buClr>
                <a:srgbClr val="4C4C4C"/>
              </a:buClr>
              <a:buSzPct val="25000"/>
              <a:buFont typeface="Overpass"/>
              <a:buNone/>
            </a:pPr>
            <a:r>
              <a:rPr lang="en-US" sz="1200" b="0" i="0" u="none" strike="noStrike" cap="none">
                <a:solidFill>
                  <a:srgbClr val="4C4C4C"/>
                </a:solidFill>
                <a:latin typeface="Overpass"/>
                <a:ea typeface="Overpass"/>
                <a:cs typeface="Overpass"/>
                <a:sym typeface="Overpass"/>
              </a:rPr>
              <a:t>Spend on NFV will accelerate in 2017, and is expected to grow at 116% CAGR through 2021 to nearly $158B*</a:t>
            </a:r>
          </a:p>
        </p:txBody>
      </p:sp>
      <p:sp>
        <p:nvSpPr>
          <p:cNvPr id="585" name="Shape 585"/>
          <p:cNvSpPr txBox="1"/>
          <p:nvPr/>
        </p:nvSpPr>
        <p:spPr>
          <a:xfrm>
            <a:off x="6312750" y="2794742"/>
            <a:ext cx="859800" cy="188400"/>
          </a:xfrm>
          <a:prstGeom prst="rect">
            <a:avLst/>
          </a:prstGeom>
          <a:noFill/>
          <a:ln>
            <a:noFill/>
          </a:ln>
        </p:spPr>
        <p:txBody>
          <a:bodyPr wrap="square" lIns="76025" tIns="38000" rIns="76025" bIns="38000" anchor="t" anchorCtr="0">
            <a:noAutofit/>
          </a:bodyPr>
          <a:lstStyle/>
          <a:p>
            <a:pPr marL="0" marR="0" lvl="0" indent="0" algn="r" rtl="0">
              <a:lnSpc>
                <a:spcPct val="100000"/>
              </a:lnSpc>
              <a:spcBef>
                <a:spcPts val="0"/>
              </a:spcBef>
              <a:spcAft>
                <a:spcPts val="0"/>
              </a:spcAft>
              <a:buClr>
                <a:srgbClr val="4C4C4C"/>
              </a:buClr>
              <a:buSzPct val="25000"/>
              <a:buFont typeface="Overpass"/>
              <a:buNone/>
            </a:pPr>
            <a:r>
              <a:rPr lang="en-US" sz="1000" b="0" i="0" u="none" strike="noStrike" cap="none">
                <a:solidFill>
                  <a:srgbClr val="4C4C4C"/>
                </a:solidFill>
                <a:latin typeface="Overpass"/>
                <a:ea typeface="Overpass"/>
                <a:cs typeface="Overpass"/>
                <a:sym typeface="Overpass"/>
              </a:rPr>
              <a:t>VNF</a:t>
            </a:r>
          </a:p>
        </p:txBody>
      </p:sp>
      <p:sp>
        <p:nvSpPr>
          <p:cNvPr id="586" name="Shape 586"/>
          <p:cNvSpPr txBox="1"/>
          <p:nvPr/>
        </p:nvSpPr>
        <p:spPr>
          <a:xfrm>
            <a:off x="6451064" y="3596107"/>
            <a:ext cx="1203000" cy="188400"/>
          </a:xfrm>
          <a:prstGeom prst="rect">
            <a:avLst/>
          </a:prstGeom>
          <a:noFill/>
          <a:ln>
            <a:noFill/>
          </a:ln>
        </p:spPr>
        <p:txBody>
          <a:bodyPr wrap="square" lIns="76025" tIns="38000" rIns="76025" bIns="38000" anchor="t" anchorCtr="0">
            <a:noAutofit/>
          </a:bodyPr>
          <a:lstStyle/>
          <a:p>
            <a:pPr marL="0" marR="0" lvl="0" indent="0" algn="r" rtl="0">
              <a:lnSpc>
                <a:spcPct val="100000"/>
              </a:lnSpc>
              <a:spcBef>
                <a:spcPts val="0"/>
              </a:spcBef>
              <a:spcAft>
                <a:spcPts val="0"/>
              </a:spcAft>
              <a:buClr>
                <a:schemeClr val="lt1"/>
              </a:buClr>
              <a:buSzPct val="25000"/>
              <a:buFont typeface="Overpass"/>
              <a:buNone/>
            </a:pPr>
            <a:r>
              <a:rPr lang="en-US" sz="1000" b="0" i="0" u="none" strike="noStrike" cap="none">
                <a:solidFill>
                  <a:schemeClr val="lt1"/>
                </a:solidFill>
                <a:latin typeface="Overpass"/>
                <a:ea typeface="Overpass"/>
                <a:cs typeface="Overpass"/>
                <a:sym typeface="Overpass"/>
              </a:rPr>
              <a:t>NFVi </a:t>
            </a:r>
            <a:r>
              <a:rPr lang="en-US" sz="1000">
                <a:solidFill>
                  <a:schemeClr val="lt1"/>
                </a:solidFill>
                <a:latin typeface="Overpass"/>
                <a:ea typeface="Overpass"/>
                <a:cs typeface="Overpass"/>
                <a:sym typeface="Overpass"/>
              </a:rPr>
              <a:t>H</a:t>
            </a:r>
            <a:r>
              <a:rPr lang="en-US" sz="1000" b="0" i="0" u="none" strike="noStrike" cap="none">
                <a:solidFill>
                  <a:schemeClr val="lt1"/>
                </a:solidFill>
                <a:latin typeface="Overpass"/>
                <a:ea typeface="Overpass"/>
                <a:cs typeface="Overpass"/>
                <a:sym typeface="Overpass"/>
              </a:rPr>
              <a:t>ardware</a:t>
            </a:r>
          </a:p>
        </p:txBody>
      </p:sp>
      <p:sp>
        <p:nvSpPr>
          <p:cNvPr id="587" name="Shape 587"/>
          <p:cNvSpPr txBox="1"/>
          <p:nvPr/>
        </p:nvSpPr>
        <p:spPr>
          <a:xfrm>
            <a:off x="6438019" y="3367200"/>
            <a:ext cx="1203000" cy="188400"/>
          </a:xfrm>
          <a:prstGeom prst="rect">
            <a:avLst/>
          </a:prstGeom>
          <a:noFill/>
          <a:ln>
            <a:noFill/>
          </a:ln>
        </p:spPr>
        <p:txBody>
          <a:bodyPr wrap="square" lIns="76025" tIns="38000" rIns="76025" bIns="38000" anchor="t" anchorCtr="0">
            <a:noAutofit/>
          </a:bodyPr>
          <a:lstStyle/>
          <a:p>
            <a:pPr marL="0" marR="0" lvl="0" indent="0" algn="r" rtl="0">
              <a:lnSpc>
                <a:spcPct val="100000"/>
              </a:lnSpc>
              <a:spcBef>
                <a:spcPts val="0"/>
              </a:spcBef>
              <a:spcAft>
                <a:spcPts val="0"/>
              </a:spcAft>
              <a:buClr>
                <a:srgbClr val="FFFFFF"/>
              </a:buClr>
              <a:buSzPct val="25000"/>
              <a:buFont typeface="Overpass"/>
              <a:buNone/>
            </a:pPr>
            <a:r>
              <a:rPr lang="en-US" sz="1000" b="0" i="0" u="none" strike="noStrike" cap="none">
                <a:solidFill>
                  <a:srgbClr val="FFFFFF"/>
                </a:solidFill>
                <a:latin typeface="Overpass"/>
                <a:ea typeface="Overpass"/>
                <a:cs typeface="Overpass"/>
                <a:sym typeface="Overpass"/>
              </a:rPr>
              <a:t>NFVi Software</a:t>
            </a:r>
          </a:p>
        </p:txBody>
      </p:sp>
      <p:sp>
        <p:nvSpPr>
          <p:cNvPr id="588" name="Shape 588"/>
          <p:cNvSpPr txBox="1"/>
          <p:nvPr/>
        </p:nvSpPr>
        <p:spPr>
          <a:xfrm>
            <a:off x="6613637" y="1641675"/>
            <a:ext cx="661500" cy="188400"/>
          </a:xfrm>
          <a:prstGeom prst="rect">
            <a:avLst/>
          </a:prstGeom>
          <a:noFill/>
          <a:ln>
            <a:noFill/>
          </a:ln>
        </p:spPr>
        <p:txBody>
          <a:bodyPr wrap="square" lIns="76025" tIns="38000" rIns="76025" bIns="38000" anchor="t" anchorCtr="0">
            <a:noAutofit/>
          </a:bodyPr>
          <a:lstStyle/>
          <a:p>
            <a:pPr marL="0" marR="0" lvl="0" indent="0" algn="r" rtl="0">
              <a:lnSpc>
                <a:spcPct val="100000"/>
              </a:lnSpc>
              <a:spcBef>
                <a:spcPts val="0"/>
              </a:spcBef>
              <a:spcAft>
                <a:spcPts val="0"/>
              </a:spcAft>
              <a:buClr>
                <a:srgbClr val="4C4C4C"/>
              </a:buClr>
              <a:buSzPct val="25000"/>
              <a:buFont typeface="Overpass"/>
              <a:buNone/>
            </a:pPr>
            <a:r>
              <a:rPr lang="en-US" sz="1000" b="0" i="0" u="none" strike="noStrike" cap="none">
                <a:solidFill>
                  <a:srgbClr val="4C4C4C"/>
                </a:solidFill>
                <a:latin typeface="Overpass"/>
                <a:ea typeface="Overpass"/>
                <a:cs typeface="Overpass"/>
                <a:sym typeface="Overpass"/>
              </a:rPr>
              <a:t>MANO</a:t>
            </a:r>
          </a:p>
        </p:txBody>
      </p:sp>
      <p:sp>
        <p:nvSpPr>
          <p:cNvPr id="589" name="Shape 589"/>
          <p:cNvSpPr txBox="1"/>
          <p:nvPr/>
        </p:nvSpPr>
        <p:spPr>
          <a:xfrm>
            <a:off x="457172" y="4527972"/>
            <a:ext cx="2123100" cy="146700"/>
          </a:xfrm>
          <a:prstGeom prst="rect">
            <a:avLst/>
          </a:prstGeom>
          <a:noFill/>
          <a:ln>
            <a:noFill/>
          </a:ln>
        </p:spPr>
        <p:txBody>
          <a:bodyPr wrap="square" lIns="76025" tIns="38000" rIns="76025" bIns="38000" anchor="t" anchorCtr="0">
            <a:noAutofit/>
          </a:bodyPr>
          <a:lstStyle/>
          <a:p>
            <a:pPr marL="0" marR="0" lvl="0" indent="0" algn="l" rtl="0">
              <a:lnSpc>
                <a:spcPct val="100000"/>
              </a:lnSpc>
              <a:spcBef>
                <a:spcPts val="0"/>
              </a:spcBef>
              <a:spcAft>
                <a:spcPts val="0"/>
              </a:spcAft>
              <a:buClr>
                <a:srgbClr val="000000"/>
              </a:buClr>
              <a:buSzPct val="25000"/>
              <a:buFont typeface="Overpass Light"/>
              <a:buNone/>
            </a:pPr>
            <a:r>
              <a:rPr lang="en-US" sz="700" b="0" i="0" u="none" strike="noStrike" cap="none">
                <a:solidFill>
                  <a:srgbClr val="000000"/>
                </a:solidFill>
                <a:latin typeface="Overpass Light"/>
                <a:ea typeface="Overpass Light"/>
                <a:cs typeface="Overpass Light"/>
                <a:sym typeface="Overpass Light"/>
              </a:rPr>
              <a:t>Source: Dell’Oro NFV Forecast, May 2017</a:t>
            </a:r>
          </a:p>
        </p:txBody>
      </p:sp>
      <p:sp>
        <p:nvSpPr>
          <p:cNvPr id="590" name="Shape 590"/>
          <p:cNvSpPr txBox="1"/>
          <p:nvPr/>
        </p:nvSpPr>
        <p:spPr>
          <a:xfrm>
            <a:off x="-7275" y="50478"/>
            <a:ext cx="9144000" cy="454200"/>
          </a:xfrm>
          <a:prstGeom prst="rect">
            <a:avLst/>
          </a:prstGeom>
          <a:noFill/>
          <a:ln>
            <a:noFill/>
          </a:ln>
        </p:spPr>
        <p:txBody>
          <a:bodyPr wrap="square" lIns="0" tIns="0" rIns="0" bIns="0" anchor="ctr" anchorCtr="0">
            <a:noAutofit/>
          </a:bodyPr>
          <a:lstStyle/>
          <a:p>
            <a:pPr marL="0" marR="0" lvl="0" indent="0" algn="l" rtl="0">
              <a:spcBef>
                <a:spcPts val="0"/>
              </a:spcBef>
              <a:buNone/>
            </a:pPr>
            <a:endParaRPr sz="2200" b="1">
              <a:solidFill>
                <a:srgbClr val="666666"/>
              </a:solidFill>
              <a:latin typeface="Overpass"/>
              <a:ea typeface="Overpass"/>
              <a:cs typeface="Overpass"/>
              <a:sym typeface="Overpass"/>
            </a:endParaRPr>
          </a:p>
          <a:p>
            <a:pPr marL="0" marR="0" lvl="0" indent="0" algn="ctr" rtl="0">
              <a:spcBef>
                <a:spcPts val="0"/>
              </a:spcBef>
              <a:buSzPct val="25000"/>
              <a:buNone/>
            </a:pPr>
            <a:r>
              <a:rPr lang="en-US" sz="2200" b="1" strike="noStrike">
                <a:solidFill>
                  <a:srgbClr val="666666"/>
                </a:solidFill>
                <a:latin typeface="Overpass"/>
                <a:ea typeface="Overpass"/>
                <a:cs typeface="Overpass"/>
                <a:sym typeface="Overpass"/>
              </a:rPr>
              <a:t>VNF SPEND IS MUCH LARGER THAN NFVI SPEND</a:t>
            </a:r>
          </a:p>
        </p:txBody>
      </p:sp>
      <p:sp>
        <p:nvSpPr>
          <p:cNvPr id="591" name="Shape 591"/>
          <p:cNvSpPr/>
          <p:nvPr/>
        </p:nvSpPr>
        <p:spPr>
          <a:xfrm>
            <a:off x="4564722" y="4527972"/>
            <a:ext cx="2400900" cy="132600"/>
          </a:xfrm>
          <a:prstGeom prst="rect">
            <a:avLst/>
          </a:prstGeom>
          <a:noFill/>
          <a:ln>
            <a:noFill/>
          </a:ln>
        </p:spPr>
        <p:txBody>
          <a:bodyPr wrap="square" lIns="76025" tIns="38000" rIns="76025" bIns="38000" anchor="t" anchorCtr="0">
            <a:noAutofit/>
          </a:bodyPr>
          <a:lstStyle/>
          <a:p>
            <a:pPr marL="0" marR="0" lvl="0" indent="0" algn="l" rtl="0">
              <a:spcBef>
                <a:spcPts val="0"/>
              </a:spcBef>
              <a:buSzPct val="25000"/>
              <a:buNone/>
            </a:pPr>
            <a:r>
              <a:rPr lang="en-US" sz="800" baseline="30000">
                <a:solidFill>
                  <a:schemeClr val="dk1"/>
                </a:solidFill>
                <a:latin typeface="Arial"/>
                <a:ea typeface="Arial"/>
                <a:cs typeface="Arial"/>
                <a:sym typeface="Arial"/>
              </a:rPr>
              <a:t>*TBR NFV/SDN Telecom Market Landscape Report- March 2017</a:t>
            </a:r>
          </a:p>
        </p:txBody>
      </p:sp>
      <p:sp>
        <p:nvSpPr>
          <p:cNvPr id="592" name="Shape 592"/>
          <p:cNvSpPr txBox="1">
            <a:spLocks noGrp="1"/>
          </p:cNvSpPr>
          <p:nvPr>
            <p:ph type="body" idx="1"/>
          </p:nvPr>
        </p:nvSpPr>
        <p:spPr>
          <a:xfrm>
            <a:off x="518331" y="504714"/>
            <a:ext cx="8297400" cy="609600"/>
          </a:xfrm>
          <a:prstGeom prst="rect">
            <a:avLst/>
          </a:prstGeom>
          <a:noFill/>
          <a:ln>
            <a:noFill/>
          </a:ln>
        </p:spPr>
        <p:txBody>
          <a:bodyPr wrap="square" lIns="91425" tIns="91425" rIns="91425" bIns="91425" anchor="t" anchorCtr="0">
            <a:noAutofit/>
          </a:bodyPr>
          <a:lstStyle/>
          <a:p>
            <a:pPr marL="0" marR="0" lvl="0" indent="0" algn="ctr" rtl="0">
              <a:lnSpc>
                <a:spcPct val="110000"/>
              </a:lnSpc>
              <a:spcBef>
                <a:spcPts val="0"/>
              </a:spcBef>
              <a:spcAft>
                <a:spcPts val="0"/>
              </a:spcAft>
              <a:buClr>
                <a:srgbClr val="000000"/>
              </a:buClr>
              <a:buSzPct val="25000"/>
              <a:buFont typeface="Arial"/>
              <a:buNone/>
            </a:pPr>
            <a:r>
              <a:rPr lang="en-US" sz="1400"/>
              <a:t>OpenStack</a:t>
            </a:r>
            <a:r>
              <a:rPr lang="en-US" sz="1400" b="0" i="0" u="none" strike="noStrike" cap="none">
                <a:solidFill>
                  <a:srgbClr val="000000"/>
                </a:solidFill>
                <a:latin typeface="Arial"/>
                <a:ea typeface="Arial"/>
                <a:cs typeface="Arial"/>
                <a:sym typeface="Arial"/>
              </a:rPr>
              <a:t> NFVi software creates abstraction layer that reduces vendor lock-in </a:t>
            </a:r>
          </a:p>
          <a:p>
            <a:pPr marL="0" marR="0" lvl="0" indent="0" algn="ctr" rtl="0">
              <a:lnSpc>
                <a:spcPct val="110000"/>
              </a:lnSpc>
              <a:spcBef>
                <a:spcPts val="0"/>
              </a:spcBef>
              <a:spcAft>
                <a:spcPts val="0"/>
              </a:spcAft>
              <a:buClr>
                <a:srgbClr val="000000"/>
              </a:buClr>
              <a:buSzPct val="25000"/>
              <a:buFont typeface="Arial"/>
              <a:buNone/>
            </a:pPr>
            <a:endParaRPr sz="1400" b="0" i="1" u="none" strike="noStrike" cap="none">
              <a:solidFill>
                <a:srgbClr val="000000"/>
              </a:solidFill>
              <a:latin typeface="Arial"/>
              <a:ea typeface="Arial"/>
              <a:cs typeface="Arial"/>
              <a:sym typeface="Arial"/>
            </a:endParaRPr>
          </a:p>
        </p:txBody>
      </p:sp>
      <p:sp>
        <p:nvSpPr>
          <p:cNvPr id="593" name="Shape 593"/>
          <p:cNvSpPr/>
          <p:nvPr/>
        </p:nvSpPr>
        <p:spPr>
          <a:xfrm>
            <a:off x="880400" y="4087725"/>
            <a:ext cx="7445700" cy="307800"/>
          </a:xfrm>
          <a:prstGeom prst="rect">
            <a:avLst/>
          </a:prstGeom>
          <a:noFill/>
          <a:ln>
            <a:noFill/>
          </a:ln>
        </p:spPr>
        <p:txBody>
          <a:bodyPr wrap="square" lIns="91425" tIns="45700" rIns="91425" bIns="45700" anchor="t" anchorCtr="0">
            <a:noAutofit/>
          </a:bodyPr>
          <a:lstStyle/>
          <a:p>
            <a:pPr lvl="0" algn="ctr" rtl="0">
              <a:lnSpc>
                <a:spcPct val="110000"/>
              </a:lnSpc>
              <a:spcBef>
                <a:spcPts val="0"/>
              </a:spcBef>
              <a:buClr>
                <a:schemeClr val="dk1"/>
              </a:buClr>
              <a:buFont typeface="Arial"/>
              <a:buNone/>
            </a:pPr>
            <a:r>
              <a:rPr lang="en-US" i="1">
                <a:solidFill>
                  <a:schemeClr val="dk1"/>
                </a:solidFill>
              </a:rPr>
              <a:t>Result: VNF vendors compete for CSP business every day, not just during the RFX </a:t>
            </a:r>
          </a:p>
          <a:p>
            <a:pPr marL="0" marR="0" lvl="0" indent="0" algn="ctr" rtl="0">
              <a:lnSpc>
                <a:spcPct val="100000"/>
              </a:lnSpc>
              <a:spcBef>
                <a:spcPts val="0"/>
              </a:spcBef>
              <a:spcAft>
                <a:spcPts val="0"/>
              </a:spcAft>
              <a:buClr>
                <a:srgbClr val="0088CE"/>
              </a:buClr>
              <a:buFont typeface="Arial"/>
              <a:buNone/>
            </a:pPr>
            <a:endParaRPr>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ftr" idx="11"/>
          </p:nvPr>
        </p:nvSpPr>
        <p:spPr>
          <a:xfrm>
            <a:off x="0" y="4800600"/>
            <a:ext cx="9119100" cy="273900"/>
          </a:xfrm>
          <a:prstGeom prst="rect">
            <a:avLst/>
          </a:prstGeom>
          <a:noFill/>
          <a:ln>
            <a:noFill/>
          </a:ln>
        </p:spPr>
        <p:txBody>
          <a:bodyPr wrap="square" lIns="91425" tIns="0" rIns="91425" bIns="18275" anchor="ctr" anchorCtr="0">
            <a:noAutofit/>
          </a:bodyPr>
          <a:lstStyle/>
          <a:p>
            <a:pPr marL="0" marR="0" lvl="0" indent="0" algn="ctr" rtl="0">
              <a:lnSpc>
                <a:spcPct val="100000"/>
              </a:lnSpc>
              <a:spcBef>
                <a:spcPts val="0"/>
              </a:spcBef>
              <a:spcAft>
                <a:spcPts val="0"/>
              </a:spcAft>
              <a:buClr>
                <a:srgbClr val="0000FF"/>
              </a:buClr>
              <a:buSzPct val="25000"/>
              <a:buFont typeface="Proxima Nova"/>
              <a:buNone/>
            </a:pPr>
            <a:r>
              <a:rPr lang="en-US" sz="800" b="0" i="0" u="none" strike="noStrike" cap="none">
                <a:solidFill>
                  <a:srgbClr val="4A86E8"/>
                </a:solidFill>
                <a:latin typeface="Proxima Nova"/>
                <a:ea typeface="Proxima Nova"/>
                <a:cs typeface="Proxima Nova"/>
                <a:sym typeface="Proxima Nova"/>
              </a:rPr>
              <a:t>With Mobile Edge Computing and 5G/C-RAN, all of the above may be distributed to hundreds of sites at the network edge. Common </a:t>
            </a:r>
            <a:r>
              <a:rPr lang="en-US">
                <a:solidFill>
                  <a:srgbClr val="4A86E8"/>
                </a:solidFill>
              </a:rPr>
              <a:t>i</a:t>
            </a:r>
            <a:r>
              <a:rPr lang="en-US" sz="800" b="0" i="0" u="none" strike="noStrike" cap="none">
                <a:solidFill>
                  <a:srgbClr val="4A86E8"/>
                </a:solidFill>
                <a:latin typeface="Proxima Nova"/>
                <a:ea typeface="Proxima Nova"/>
                <a:cs typeface="Proxima Nova"/>
                <a:sym typeface="Proxima Nova"/>
              </a:rPr>
              <a:t>nfrastructure is an imperative!</a:t>
            </a:r>
          </a:p>
        </p:txBody>
      </p:sp>
      <p:pic>
        <p:nvPicPr>
          <p:cNvPr id="601" name="Shape 601"/>
          <p:cNvPicPr preferRelativeResize="0"/>
          <p:nvPr/>
        </p:nvPicPr>
        <p:blipFill>
          <a:blip r:embed="rId3">
            <a:alphaModFix/>
          </a:blip>
          <a:stretch>
            <a:fillRect/>
          </a:stretch>
        </p:blipFill>
        <p:spPr>
          <a:xfrm>
            <a:off x="152400" y="885863"/>
            <a:ext cx="8839190" cy="3452777"/>
          </a:xfrm>
          <a:prstGeom prst="rect">
            <a:avLst/>
          </a:prstGeom>
          <a:noFill/>
          <a:ln>
            <a:noFill/>
          </a:ln>
        </p:spPr>
      </p:pic>
      <p:sp>
        <p:nvSpPr>
          <p:cNvPr id="5" name="Shape 407"/>
          <p:cNvSpPr txBox="1">
            <a:spLocks/>
          </p:cNvSpPr>
          <p:nvPr/>
        </p:nvSpPr>
        <p:spPr>
          <a:xfrm>
            <a:off x="-24900" y="117532"/>
            <a:ext cx="9144000" cy="4239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ct val="100000"/>
              <a:buFont typeface="Overpass"/>
              <a:buNone/>
              <a:defRPr sz="2800" b="0" i="0" u="none" strike="noStrike" cap="none">
                <a:solidFill>
                  <a:srgbClr val="000000"/>
                </a:solidFill>
                <a:latin typeface="Overpass"/>
                <a:ea typeface="Overpass"/>
                <a:cs typeface="Overpass"/>
                <a:sym typeface="Overpass"/>
              </a:defRPr>
            </a:lvl1pPr>
            <a:lvl2pPr marL="0" marR="0" lvl="1" indent="0" algn="ctr" rtl="0">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9pPr>
          </a:lstStyle>
          <a:p>
            <a:pPr algn="ctr">
              <a:buClr>
                <a:srgbClr val="666666"/>
              </a:buClr>
              <a:buSzPct val="25000"/>
              <a:buFont typeface="Proxima Nova"/>
              <a:buNone/>
            </a:pPr>
            <a:endParaRPr lang="en-US" sz="2400" b="1" dirty="0" smtClean="0">
              <a:solidFill>
                <a:srgbClr val="666666"/>
              </a:solidFill>
              <a:latin typeface="Proxima Nova"/>
              <a:ea typeface="Proxima Nova"/>
              <a:cs typeface="Proxima Nova"/>
              <a:sym typeface="Proxima Nova"/>
            </a:endParaRPr>
          </a:p>
          <a:p>
            <a:pPr>
              <a:buClr>
                <a:srgbClr val="666666"/>
              </a:buClr>
              <a:buSzPct val="25000"/>
              <a:buFont typeface="Proxima Nova"/>
              <a:buNone/>
            </a:pPr>
            <a:endParaRPr lang="en-US" sz="2400" b="1" dirty="0" smtClean="0">
              <a:solidFill>
                <a:srgbClr val="666666"/>
              </a:solidFill>
              <a:latin typeface="Proxima Nova"/>
              <a:ea typeface="Proxima Nova"/>
              <a:cs typeface="Proxima Nova"/>
              <a:sym typeface="Proxima Nova"/>
            </a:endParaRPr>
          </a:p>
          <a:p>
            <a:pPr algn="ctr">
              <a:buClr>
                <a:srgbClr val="666666"/>
              </a:buClr>
              <a:buSzPct val="25000"/>
              <a:buFont typeface="Proxima Nova"/>
              <a:buNone/>
            </a:pPr>
            <a:r>
              <a:rPr lang="en-US" sz="2300" b="1" dirty="0" smtClean="0">
                <a:solidFill>
                  <a:srgbClr val="666666"/>
                </a:solidFill>
                <a:latin typeface="Proxima Nova"/>
                <a:ea typeface="Proxima Nova"/>
                <a:cs typeface="Proxima Nova"/>
                <a:sym typeface="Proxima Nova"/>
              </a:rPr>
              <a:t>Platforms Must Share Common Infrastructure and Management</a:t>
            </a:r>
            <a:endParaRPr lang="en-US" sz="2300" b="1" dirty="0">
              <a:solidFill>
                <a:srgbClr val="666666"/>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p:nvPr/>
        </p:nvSpPr>
        <p:spPr>
          <a:xfrm>
            <a:off x="508960" y="1455435"/>
            <a:ext cx="8126000" cy="1315035"/>
          </a:xfrm>
          <a:prstGeom prst="rect">
            <a:avLst/>
          </a:prstGeom>
          <a:noFill/>
          <a:ln>
            <a:noFill/>
          </a:ln>
        </p:spPr>
        <p:txBody>
          <a:bodyPr wrap="square" lIns="24575" tIns="12300" rIns="24575" bIns="12300" anchor="t" anchorCtr="0">
            <a:noAutofit/>
          </a:bodyPr>
          <a:lstStyle/>
          <a:p>
            <a:pPr marL="0" marR="0" lvl="0" indent="0" algn="l" rtl="0">
              <a:lnSpc>
                <a:spcPct val="90000"/>
              </a:lnSpc>
              <a:spcBef>
                <a:spcPts val="0"/>
              </a:spcBef>
              <a:buSzPct val="25000"/>
              <a:buNone/>
            </a:pPr>
            <a:r>
              <a:rPr lang="en-US" sz="2600" b="0" i="0" u="none" strike="noStrike" cap="none">
                <a:solidFill>
                  <a:srgbClr val="FFFFFF"/>
                </a:solidFill>
                <a:latin typeface="Arial"/>
                <a:ea typeface="Arial"/>
                <a:cs typeface="Arial"/>
                <a:sym typeface="Arial"/>
              </a:rPr>
              <a:t>SPRINT – LEVERAGING RED HAT</a:t>
            </a:r>
          </a:p>
          <a:p>
            <a:pPr marL="0" marR="0" lvl="0" indent="0" algn="l" rtl="0">
              <a:lnSpc>
                <a:spcPct val="90000"/>
              </a:lnSpc>
              <a:spcBef>
                <a:spcPts val="0"/>
              </a:spcBef>
              <a:buSzPct val="25000"/>
              <a:buNone/>
            </a:pPr>
            <a:r>
              <a:rPr lang="en-US" sz="2600" b="0" i="0" u="none" strike="noStrike" cap="none">
                <a:solidFill>
                  <a:srgbClr val="FFFFFF"/>
                </a:solidFill>
                <a:latin typeface="Arial"/>
                <a:ea typeface="Arial"/>
                <a:cs typeface="Arial"/>
                <a:sym typeface="Arial"/>
              </a:rPr>
              <a:t>SOLUTIONS</a:t>
            </a:r>
          </a:p>
        </p:txBody>
      </p:sp>
      <p:sp>
        <p:nvSpPr>
          <p:cNvPr id="607" name="Shape 607"/>
          <p:cNvSpPr/>
          <p:nvPr/>
        </p:nvSpPr>
        <p:spPr>
          <a:xfrm>
            <a:off x="508960" y="2952450"/>
            <a:ext cx="5238640" cy="376785"/>
          </a:xfrm>
          <a:prstGeom prst="rect">
            <a:avLst/>
          </a:prstGeom>
          <a:noFill/>
          <a:ln>
            <a:noFill/>
          </a:ln>
        </p:spPr>
        <p:txBody>
          <a:bodyPr wrap="square" lIns="24575" tIns="12300" rIns="24575" bIns="12300" anchor="t" anchorCtr="0">
            <a:noAutofit/>
          </a:bodyPr>
          <a:lstStyle/>
          <a:p>
            <a:pPr marL="0" marR="0" lvl="0" indent="0" algn="l" rtl="0">
              <a:lnSpc>
                <a:spcPct val="100000"/>
              </a:lnSpc>
              <a:spcBef>
                <a:spcPts val="0"/>
              </a:spcBef>
              <a:buSzPct val="25000"/>
              <a:buNone/>
            </a:pPr>
            <a:r>
              <a:rPr lang="en-US" sz="1600" b="0" i="0" u="none" strike="noStrike" cap="none">
                <a:solidFill>
                  <a:srgbClr val="FFFFFF"/>
                </a:solidFill>
                <a:latin typeface="Arial"/>
                <a:ea typeface="Arial"/>
                <a:cs typeface="Arial"/>
                <a:sym typeface="Arial"/>
              </a:rPr>
              <a:t>John Felton, Vice president, Enterprise Services</a:t>
            </a:r>
          </a:p>
        </p:txBody>
      </p:sp>
      <p:pic>
        <p:nvPicPr>
          <p:cNvPr id="608" name="Shape 608"/>
          <p:cNvPicPr preferRelativeResize="0"/>
          <p:nvPr/>
        </p:nvPicPr>
        <p:blipFill rotWithShape="1">
          <a:blip r:embed="rId3">
            <a:alphaModFix/>
          </a:blip>
          <a:srcRect/>
          <a:stretch/>
        </p:blipFill>
        <p:spPr>
          <a:xfrm>
            <a:off x="4200395" y="3657445"/>
            <a:ext cx="4299802" cy="10787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798320" y="1730295"/>
            <a:ext cx="7353600" cy="2233800"/>
          </a:xfrm>
          <a:prstGeom prst="rect">
            <a:avLst/>
          </a:prstGeom>
          <a:noFill/>
          <a:ln>
            <a:noFill/>
          </a:ln>
        </p:spPr>
        <p:txBody>
          <a:bodyPr wrap="square" lIns="24575" tIns="12300" rIns="24575" bIns="12300" anchor="t" anchorCtr="0">
            <a:noAutofit/>
          </a:bodyPr>
          <a:lstStyle/>
          <a:p>
            <a:pPr marL="152400" marR="0" lvl="0" indent="-152400" algn="l" rtl="0">
              <a:lnSpc>
                <a:spcPct val="100000"/>
              </a:lnSpc>
              <a:spcBef>
                <a:spcPts val="0"/>
              </a:spcBef>
              <a:spcAft>
                <a:spcPts val="0"/>
              </a:spcAft>
              <a:buClr>
                <a:srgbClr val="FFFFFF"/>
              </a:buClr>
              <a:buSzPct val="100000"/>
              <a:buFont typeface="Arial"/>
              <a:buChar char="•"/>
            </a:pPr>
            <a:r>
              <a:rPr lang="en-US" sz="1800" b="0" i="0" u="none" strike="noStrike" cap="none">
                <a:solidFill>
                  <a:srgbClr val="FFFFFF"/>
                </a:solidFill>
                <a:latin typeface="Arial"/>
                <a:ea typeface="Arial"/>
                <a:cs typeface="Arial"/>
                <a:sym typeface="Arial"/>
              </a:rPr>
              <a:t>Over </a:t>
            </a:r>
            <a:r>
              <a:rPr lang="en-US" sz="1800" b="1" i="0" u="none" strike="noStrike" cap="none">
                <a:solidFill>
                  <a:srgbClr val="FFFFFF"/>
                </a:solidFill>
                <a:latin typeface="Arial"/>
                <a:ea typeface="Arial"/>
                <a:cs typeface="Arial"/>
                <a:sym typeface="Arial"/>
              </a:rPr>
              <a:t>7,000</a:t>
            </a:r>
            <a:r>
              <a:rPr lang="en-US" sz="1800" b="0" i="0" u="none" strike="noStrike" cap="none">
                <a:solidFill>
                  <a:srgbClr val="FFFFFF"/>
                </a:solidFill>
                <a:latin typeface="Arial"/>
                <a:ea typeface="Arial"/>
                <a:cs typeface="Arial"/>
                <a:sym typeface="Arial"/>
              </a:rPr>
              <a:t> images supporting business platforms</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Target-state</a:t>
            </a:r>
            <a:r>
              <a:rPr lang="en-US" sz="1800" b="0" i="0" u="none" strike="noStrike" cap="none">
                <a:solidFill>
                  <a:srgbClr val="FFFFFF"/>
                </a:solidFill>
                <a:latin typeface="Arial"/>
                <a:ea typeface="Arial"/>
                <a:cs typeface="Arial"/>
                <a:sym typeface="Arial"/>
              </a:rPr>
              <a:t> for web and app, displacing competitors’ solutions</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Cost-effective</a:t>
            </a:r>
            <a:r>
              <a:rPr lang="en-US" sz="1800" b="0" i="0" u="none" strike="noStrike" cap="none">
                <a:solidFill>
                  <a:srgbClr val="FFFFFF"/>
                </a:solidFill>
                <a:latin typeface="Arial"/>
                <a:ea typeface="Arial"/>
                <a:cs typeface="Arial"/>
                <a:sym typeface="Arial"/>
              </a:rPr>
              <a:t> x86 solution</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Stable</a:t>
            </a:r>
            <a:r>
              <a:rPr lang="en-US" sz="1800" b="0" i="0" u="none" strike="noStrike" cap="none">
                <a:solidFill>
                  <a:srgbClr val="FFFFFF"/>
                </a:solidFill>
                <a:latin typeface="Arial"/>
                <a:ea typeface="Arial"/>
                <a:cs typeface="Arial"/>
                <a:sym typeface="Arial"/>
              </a:rPr>
              <a:t> and </a:t>
            </a:r>
            <a:r>
              <a:rPr lang="en-US" sz="1800" b="1" i="0" u="none" strike="noStrike" cap="none">
                <a:solidFill>
                  <a:srgbClr val="FFFFFF"/>
                </a:solidFill>
                <a:latin typeface="Arial"/>
                <a:ea typeface="Arial"/>
                <a:cs typeface="Arial"/>
                <a:sym typeface="Arial"/>
              </a:rPr>
              <a:t>highly available</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Responsive</a:t>
            </a:r>
            <a:r>
              <a:rPr lang="en-US" sz="1800" b="0" i="0" u="none" strike="noStrike" cap="none">
                <a:solidFill>
                  <a:srgbClr val="FFFFFF"/>
                </a:solidFill>
                <a:latin typeface="Arial"/>
                <a:ea typeface="Arial"/>
                <a:cs typeface="Arial"/>
                <a:sym typeface="Arial"/>
              </a:rPr>
              <a:t> Red Hat</a:t>
            </a:r>
            <a:r>
              <a:rPr lang="en-US" sz="1800" b="0" i="0" u="none" strike="noStrike" cap="none" baseline="30000">
                <a:solidFill>
                  <a:srgbClr val="FFFFFF"/>
                </a:solidFill>
                <a:latin typeface="Arial"/>
                <a:ea typeface="Arial"/>
                <a:cs typeface="Arial"/>
                <a:sym typeface="Arial"/>
              </a:rPr>
              <a:t>®</a:t>
            </a:r>
            <a:r>
              <a:rPr lang="en-US" sz="1800" b="0" i="0" u="none" strike="noStrike" cap="none">
                <a:solidFill>
                  <a:srgbClr val="FFFFFF"/>
                </a:solidFill>
                <a:latin typeface="Arial"/>
                <a:ea typeface="Arial"/>
                <a:cs typeface="Arial"/>
                <a:sym typeface="Arial"/>
              </a:rPr>
              <a:t> support</a:t>
            </a:r>
          </a:p>
        </p:txBody>
      </p:sp>
      <p:sp>
        <p:nvSpPr>
          <p:cNvPr id="614" name="Shape 614"/>
          <p:cNvSpPr txBox="1"/>
          <p:nvPr/>
        </p:nvSpPr>
        <p:spPr>
          <a:xfrm>
            <a:off x="148950" y="711301"/>
            <a:ext cx="8942700" cy="669300"/>
          </a:xfrm>
          <a:prstGeom prst="rect">
            <a:avLst/>
          </a:prstGeom>
          <a:noFill/>
          <a:ln>
            <a:noFill/>
          </a:ln>
        </p:spPr>
        <p:txBody>
          <a:bodyPr wrap="square" lIns="24975" tIns="12475" rIns="24975" bIns="12475" anchor="b" anchorCtr="0">
            <a:noAutofit/>
          </a:bodyPr>
          <a:lstStyle/>
          <a:p>
            <a:pPr marL="0" marR="0" lvl="0" indent="0" algn="ctr" rtl="0">
              <a:lnSpc>
                <a:spcPct val="100000"/>
              </a:lnSpc>
              <a:spcBef>
                <a:spcPts val="0"/>
              </a:spcBef>
              <a:buSzPct val="25000"/>
              <a:buNone/>
            </a:pPr>
            <a:r>
              <a:rPr lang="en-US" sz="2700" b="1" i="0" u="none" strike="noStrike" cap="none">
                <a:solidFill>
                  <a:srgbClr val="FFFFFF"/>
                </a:solidFill>
                <a:latin typeface="Arial"/>
                <a:ea typeface="Arial"/>
                <a:cs typeface="Arial"/>
                <a:sym typeface="Arial"/>
              </a:rPr>
              <a:t>RED HAT ENTERPRISE LINUX OS AND CLUSTER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p:nvPr/>
        </p:nvSpPr>
        <p:spPr>
          <a:xfrm>
            <a:off x="798320" y="1730295"/>
            <a:ext cx="7353600" cy="2233800"/>
          </a:xfrm>
          <a:prstGeom prst="rect">
            <a:avLst/>
          </a:prstGeom>
          <a:noFill/>
          <a:ln>
            <a:noFill/>
          </a:ln>
        </p:spPr>
        <p:txBody>
          <a:bodyPr wrap="square" lIns="24575" tIns="12300" rIns="24575" bIns="12300" anchor="t" anchorCtr="0">
            <a:noAutofit/>
          </a:bodyPr>
          <a:lstStyle/>
          <a:p>
            <a:pPr marL="152400" marR="0" lvl="0" indent="-152400" algn="l" rtl="0">
              <a:lnSpc>
                <a:spcPct val="100000"/>
              </a:lnSpc>
              <a:spcBef>
                <a:spcPts val="0"/>
              </a:spcBef>
              <a:spcAft>
                <a:spcPts val="0"/>
              </a:spcAft>
              <a:buClr>
                <a:srgbClr val="FFFFFF"/>
              </a:buClr>
              <a:buSzPct val="100000"/>
              <a:buFont typeface="Arial"/>
              <a:buChar char="•"/>
            </a:pPr>
            <a:r>
              <a:rPr lang="en-US" sz="1800" b="0" i="0" u="none" strike="noStrike" cap="none">
                <a:solidFill>
                  <a:srgbClr val="FFFFFF"/>
                </a:solidFill>
                <a:latin typeface="Arial"/>
                <a:ea typeface="Arial"/>
                <a:cs typeface="Arial"/>
                <a:sym typeface="Arial"/>
              </a:rPr>
              <a:t>Internal cloud service for IT developers </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Displaced competitor</a:t>
            </a:r>
            <a:r>
              <a:rPr lang="en-US" sz="1800" b="0" i="0" u="none" strike="noStrike" cap="none">
                <a:solidFill>
                  <a:srgbClr val="FFFFFF"/>
                </a:solidFill>
                <a:latin typeface="Arial"/>
                <a:ea typeface="Arial"/>
                <a:cs typeface="Arial"/>
                <a:sym typeface="Arial"/>
              </a:rPr>
              <a:t> cloud solution</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Enables agile</a:t>
            </a:r>
            <a:r>
              <a:rPr lang="en-US" sz="1800" b="0" i="0" u="none" strike="noStrike" cap="none">
                <a:solidFill>
                  <a:srgbClr val="FFFFFF"/>
                </a:solidFill>
                <a:latin typeface="Arial"/>
                <a:ea typeface="Arial"/>
                <a:cs typeface="Arial"/>
                <a:sym typeface="Arial"/>
              </a:rPr>
              <a:t> deployment and creative solutions</a:t>
            </a:r>
          </a:p>
          <a:p>
            <a:pPr marL="152400" marR="0" lvl="0" indent="-152400" algn="l" rtl="0">
              <a:lnSpc>
                <a:spcPct val="100000"/>
              </a:lnSpc>
              <a:spcBef>
                <a:spcPts val="500"/>
              </a:spcBef>
              <a:spcAft>
                <a:spcPts val="0"/>
              </a:spcAft>
              <a:buClr>
                <a:srgbClr val="FFFFFF"/>
              </a:buClr>
              <a:buSzPct val="100000"/>
              <a:buFont typeface="Arial"/>
              <a:buChar char="•"/>
            </a:pPr>
            <a:r>
              <a:rPr lang="en-US" sz="1800" b="0" i="0" u="none" strike="noStrike" cap="none">
                <a:solidFill>
                  <a:srgbClr val="FFFFFF"/>
                </a:solidFill>
                <a:latin typeface="Arial"/>
                <a:ea typeface="Arial"/>
                <a:cs typeface="Arial"/>
                <a:sym typeface="Arial"/>
              </a:rPr>
              <a:t>Self-service capabilities provides </a:t>
            </a:r>
            <a:r>
              <a:rPr lang="en-US" sz="1800" b="1" i="0" u="none" strike="noStrike" cap="none">
                <a:solidFill>
                  <a:srgbClr val="FFFFFF"/>
                </a:solidFill>
                <a:latin typeface="Arial"/>
                <a:ea typeface="Arial"/>
                <a:cs typeface="Arial"/>
                <a:sym typeface="Arial"/>
              </a:rPr>
              <a:t>instant access</a:t>
            </a:r>
            <a:r>
              <a:rPr lang="en-US" sz="1800" b="0" i="0" u="none" strike="noStrike" cap="none">
                <a:solidFill>
                  <a:srgbClr val="FFFFFF"/>
                </a:solidFill>
                <a:latin typeface="Arial"/>
                <a:ea typeface="Arial"/>
                <a:cs typeface="Arial"/>
                <a:sym typeface="Arial"/>
              </a:rPr>
              <a:t> to infrastructure</a:t>
            </a:r>
          </a:p>
          <a:p>
            <a:pPr marL="152400" marR="0" lvl="0" indent="-152400" algn="l" rtl="0">
              <a:lnSpc>
                <a:spcPct val="100000"/>
              </a:lnSpc>
              <a:spcBef>
                <a:spcPts val="500"/>
              </a:spcBef>
              <a:spcAft>
                <a:spcPts val="0"/>
              </a:spcAft>
              <a:buClr>
                <a:srgbClr val="FFFFFF"/>
              </a:buClr>
              <a:buSzPct val="100000"/>
              <a:buFont typeface="Arial"/>
              <a:buChar char="•"/>
            </a:pPr>
            <a:r>
              <a:rPr lang="en-US" sz="1800" b="0" i="0" u="none" strike="noStrike" cap="none">
                <a:solidFill>
                  <a:srgbClr val="FFFFFF"/>
                </a:solidFill>
                <a:latin typeface="Arial"/>
                <a:ea typeface="Arial"/>
                <a:cs typeface="Arial"/>
                <a:sym typeface="Arial"/>
              </a:rPr>
              <a:t>Promotes a </a:t>
            </a:r>
            <a:r>
              <a:rPr lang="en-US" sz="1800" b="1" i="0" u="none" strike="noStrike" cap="none">
                <a:solidFill>
                  <a:srgbClr val="FFFFFF"/>
                </a:solidFill>
                <a:latin typeface="Arial"/>
                <a:ea typeface="Arial"/>
                <a:cs typeface="Arial"/>
                <a:sym typeface="Arial"/>
              </a:rPr>
              <a:t>standardized</a:t>
            </a:r>
            <a:r>
              <a:rPr lang="en-US" sz="1800" b="0" i="0" u="none" strike="noStrike" cap="none">
                <a:solidFill>
                  <a:srgbClr val="FFFFFF"/>
                </a:solidFill>
                <a:latin typeface="Arial"/>
                <a:ea typeface="Arial"/>
                <a:cs typeface="Arial"/>
                <a:sym typeface="Arial"/>
              </a:rPr>
              <a:t> development environment, reducing variation</a:t>
            </a:r>
          </a:p>
        </p:txBody>
      </p:sp>
      <p:sp>
        <p:nvSpPr>
          <p:cNvPr id="620" name="Shape 620"/>
          <p:cNvSpPr txBox="1"/>
          <p:nvPr/>
        </p:nvSpPr>
        <p:spPr>
          <a:xfrm>
            <a:off x="148950" y="596153"/>
            <a:ext cx="8942700" cy="784200"/>
          </a:xfrm>
          <a:prstGeom prst="rect">
            <a:avLst/>
          </a:prstGeom>
          <a:noFill/>
          <a:ln>
            <a:noFill/>
          </a:ln>
        </p:spPr>
        <p:txBody>
          <a:bodyPr wrap="square" lIns="24975" tIns="12475" rIns="24975" bIns="12475" anchor="b" anchorCtr="0">
            <a:noAutofit/>
          </a:bodyPr>
          <a:lstStyle/>
          <a:p>
            <a:pPr marL="0" marR="0" lvl="0" indent="0" algn="ctr" rtl="0">
              <a:lnSpc>
                <a:spcPct val="100000"/>
              </a:lnSpc>
              <a:spcBef>
                <a:spcPts val="0"/>
              </a:spcBef>
              <a:buSzPct val="25000"/>
              <a:buNone/>
            </a:pPr>
            <a:r>
              <a:rPr lang="en-US" sz="2700" b="1" i="0" u="none" strike="noStrike" cap="none">
                <a:solidFill>
                  <a:srgbClr val="FFFFFF"/>
                </a:solidFill>
                <a:latin typeface="Arial"/>
                <a:ea typeface="Arial"/>
                <a:cs typeface="Arial"/>
                <a:sym typeface="Arial"/>
              </a:rPr>
              <a:t>RED HAT CLOUDFORMS PORTAL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p:nvPr/>
        </p:nvSpPr>
        <p:spPr>
          <a:xfrm>
            <a:off x="148960" y="-208305"/>
            <a:ext cx="8942700" cy="1790400"/>
          </a:xfrm>
          <a:prstGeom prst="rect">
            <a:avLst/>
          </a:prstGeom>
          <a:noFill/>
          <a:ln>
            <a:noFill/>
          </a:ln>
        </p:spPr>
        <p:txBody>
          <a:bodyPr wrap="square" lIns="24975" tIns="12475" rIns="24975" bIns="12475" anchor="b" anchorCtr="0">
            <a:noAutofit/>
          </a:bodyPr>
          <a:lstStyle/>
          <a:p>
            <a:pPr marL="0" marR="0" lvl="0" indent="0" algn="ctr" rtl="0">
              <a:lnSpc>
                <a:spcPct val="90000"/>
              </a:lnSpc>
              <a:spcBef>
                <a:spcPts val="0"/>
              </a:spcBef>
              <a:buSzPct val="25000"/>
              <a:buNone/>
            </a:pPr>
            <a:r>
              <a:rPr lang="en-US" sz="2700" b="1" i="0" u="none" strike="noStrike" cap="none">
                <a:solidFill>
                  <a:srgbClr val="FFFFFF"/>
                </a:solidFill>
                <a:latin typeface="Arial"/>
                <a:ea typeface="Arial"/>
                <a:cs typeface="Arial"/>
                <a:sym typeface="Arial"/>
              </a:rPr>
              <a:t>RED HAT OPENSTACK PLATFORM</a:t>
            </a:r>
          </a:p>
          <a:p>
            <a:pPr marL="0" marR="0" lvl="0" indent="0" algn="ctr" rtl="0">
              <a:lnSpc>
                <a:spcPct val="90000"/>
              </a:lnSpc>
              <a:spcBef>
                <a:spcPts val="0"/>
              </a:spcBef>
              <a:buSzPct val="25000"/>
              <a:buNone/>
            </a:pPr>
            <a:r>
              <a:rPr lang="en-US" sz="2700" b="1" i="0" u="none" strike="noStrike" cap="none">
                <a:solidFill>
                  <a:srgbClr val="FFFFFF"/>
                </a:solidFill>
                <a:latin typeface="Arial"/>
                <a:ea typeface="Arial"/>
                <a:cs typeface="Arial"/>
                <a:sym typeface="Arial"/>
              </a:rPr>
              <a:t>AND ANSIBLE TOWER BY RED HAT</a:t>
            </a:r>
          </a:p>
        </p:txBody>
      </p:sp>
      <p:sp>
        <p:nvSpPr>
          <p:cNvPr id="626" name="Shape 626"/>
          <p:cNvSpPr/>
          <p:nvPr/>
        </p:nvSpPr>
        <p:spPr>
          <a:xfrm>
            <a:off x="798320" y="1730295"/>
            <a:ext cx="7353600" cy="2605200"/>
          </a:xfrm>
          <a:prstGeom prst="rect">
            <a:avLst/>
          </a:prstGeom>
          <a:noFill/>
          <a:ln>
            <a:noFill/>
          </a:ln>
        </p:spPr>
        <p:txBody>
          <a:bodyPr wrap="square" lIns="24575" tIns="12300" rIns="24575" bIns="12300" anchor="t" anchorCtr="0">
            <a:noAutofit/>
          </a:bodyPr>
          <a:lstStyle/>
          <a:p>
            <a:pPr marL="152400" marR="0" lvl="0" indent="-152400" algn="l" rtl="0">
              <a:lnSpc>
                <a:spcPct val="100000"/>
              </a:lnSpc>
              <a:spcBef>
                <a:spcPts val="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Strategic</a:t>
            </a:r>
            <a:r>
              <a:rPr lang="en-US" sz="1800" b="0" i="0" u="none" strike="noStrike" cap="none">
                <a:solidFill>
                  <a:srgbClr val="FFFFFF"/>
                </a:solidFill>
                <a:latin typeface="Arial"/>
                <a:ea typeface="Arial"/>
                <a:cs typeface="Arial"/>
                <a:sym typeface="Arial"/>
              </a:rPr>
              <a:t> VIM solution for NFV deployments  </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30+</a:t>
            </a:r>
            <a:r>
              <a:rPr lang="en-US" sz="1800" b="0" i="0" u="none" strike="noStrike" cap="none">
                <a:solidFill>
                  <a:srgbClr val="FFFFFF"/>
                </a:solidFill>
                <a:latin typeface="Arial"/>
                <a:ea typeface="Arial"/>
                <a:cs typeface="Arial"/>
                <a:sym typeface="Arial"/>
              </a:rPr>
              <a:t> Red Hat Openstack</a:t>
            </a:r>
            <a:r>
              <a:rPr lang="en-US" sz="1800" b="0" i="0" u="none" strike="noStrike" cap="none" baseline="30000">
                <a:solidFill>
                  <a:srgbClr val="FFFFFF"/>
                </a:solidFill>
                <a:latin typeface="Arial"/>
                <a:ea typeface="Arial"/>
                <a:cs typeface="Arial"/>
                <a:sym typeface="Arial"/>
              </a:rPr>
              <a:t>®</a:t>
            </a:r>
            <a:r>
              <a:rPr lang="en-US" sz="1800" b="0" i="0" u="none" strike="noStrike" cap="none">
                <a:solidFill>
                  <a:srgbClr val="FFFFFF"/>
                </a:solidFill>
                <a:latin typeface="Arial"/>
                <a:ea typeface="Arial"/>
                <a:cs typeface="Arial"/>
                <a:sym typeface="Arial"/>
              </a:rPr>
              <a:t> Platform deployments underway for voice over long-term evolution (VoLTE) and other network functions</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Integration</a:t>
            </a:r>
            <a:r>
              <a:rPr lang="en-US" sz="1800" b="0" i="0" u="none" strike="noStrike" cap="none">
                <a:solidFill>
                  <a:srgbClr val="FFFFFF"/>
                </a:solidFill>
                <a:latin typeface="Arial"/>
                <a:ea typeface="Arial"/>
                <a:cs typeface="Arial"/>
                <a:sym typeface="Arial"/>
              </a:rPr>
              <a:t> with data plane development kit (DPDK) for greater network throughput</a:t>
            </a:r>
          </a:p>
          <a:p>
            <a:pPr marL="152400" marR="0" lvl="0" indent="-152400" algn="l" rtl="0">
              <a:lnSpc>
                <a:spcPct val="100000"/>
              </a:lnSpc>
              <a:spcBef>
                <a:spcPts val="500"/>
              </a:spcBef>
              <a:spcAft>
                <a:spcPts val="0"/>
              </a:spcAft>
              <a:buClr>
                <a:srgbClr val="FFFFFF"/>
              </a:buClr>
              <a:buSzPct val="100000"/>
              <a:buFont typeface="Arial"/>
              <a:buChar char="•"/>
            </a:pPr>
            <a:r>
              <a:rPr lang="en-US" sz="1800" b="0" i="0" u="none" strike="noStrike" cap="none">
                <a:solidFill>
                  <a:srgbClr val="FFFFFF"/>
                </a:solidFill>
                <a:latin typeface="Arial"/>
                <a:ea typeface="Arial"/>
                <a:cs typeface="Arial"/>
                <a:sym typeface="Arial"/>
              </a:rPr>
              <a:t>Ansible Tower by Red Hat </a:t>
            </a:r>
            <a:r>
              <a:rPr lang="en-US" sz="1800" b="1" i="0" u="none" strike="noStrike" cap="none">
                <a:solidFill>
                  <a:srgbClr val="FFFFFF"/>
                </a:solidFill>
                <a:latin typeface="Arial"/>
                <a:ea typeface="Arial"/>
                <a:cs typeface="Arial"/>
                <a:sym typeface="Arial"/>
              </a:rPr>
              <a:t>advances NFV</a:t>
            </a:r>
            <a:r>
              <a:rPr lang="en-US" sz="1800" b="0" i="0" u="none" strike="noStrike" cap="none">
                <a:solidFill>
                  <a:srgbClr val="FFFFFF"/>
                </a:solidFill>
                <a:latin typeface="Arial"/>
                <a:ea typeface="Arial"/>
                <a:cs typeface="Arial"/>
                <a:sym typeface="Arial"/>
              </a:rPr>
              <a:t> automation strategy with playbooks</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Innovative</a:t>
            </a:r>
            <a:r>
              <a:rPr lang="en-US" sz="1800" b="0" i="0" u="none" strike="noStrike" cap="none">
                <a:solidFill>
                  <a:srgbClr val="FFFFFF"/>
                </a:solidFill>
                <a:latin typeface="Arial"/>
                <a:ea typeface="Arial"/>
                <a:cs typeface="Arial"/>
                <a:sym typeface="Arial"/>
              </a:rPr>
              <a:t> support services and cost model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p:nvPr/>
        </p:nvSpPr>
        <p:spPr>
          <a:xfrm>
            <a:off x="798320" y="1730295"/>
            <a:ext cx="7353600" cy="2976600"/>
          </a:xfrm>
          <a:prstGeom prst="rect">
            <a:avLst/>
          </a:prstGeom>
          <a:noFill/>
          <a:ln>
            <a:noFill/>
          </a:ln>
        </p:spPr>
        <p:txBody>
          <a:bodyPr wrap="square" lIns="24575" tIns="12300" rIns="24575" bIns="12300" anchor="t" anchorCtr="0">
            <a:noAutofit/>
          </a:bodyPr>
          <a:lstStyle/>
          <a:p>
            <a:pPr marL="152400" marR="0" lvl="0" indent="-152400" algn="l" rtl="0">
              <a:lnSpc>
                <a:spcPct val="100000"/>
              </a:lnSpc>
              <a:spcBef>
                <a:spcPts val="0"/>
              </a:spcBef>
              <a:spcAft>
                <a:spcPts val="0"/>
              </a:spcAft>
              <a:buClr>
                <a:srgbClr val="FFFFFF"/>
              </a:buClr>
              <a:buSzPct val="100000"/>
              <a:buFont typeface="Arial"/>
              <a:buChar char="•"/>
            </a:pPr>
            <a:r>
              <a:rPr lang="en-US" sz="1800" b="0" i="0" u="none" strike="noStrike" cap="none">
                <a:solidFill>
                  <a:srgbClr val="FFFFFF"/>
                </a:solidFill>
                <a:latin typeface="Arial"/>
                <a:ea typeface="Arial"/>
                <a:cs typeface="Arial"/>
                <a:sym typeface="Arial"/>
              </a:rPr>
              <a:t>Red Hat Enterprise Linux</a:t>
            </a:r>
            <a:r>
              <a:rPr lang="en-US" sz="1800" b="0" i="0" u="none" strike="noStrike" cap="none" baseline="30000">
                <a:solidFill>
                  <a:srgbClr val="FFFFFF"/>
                </a:solidFill>
                <a:latin typeface="Arial"/>
                <a:ea typeface="Arial"/>
                <a:cs typeface="Arial"/>
                <a:sym typeface="Arial"/>
              </a:rPr>
              <a:t>®</a:t>
            </a:r>
            <a:r>
              <a:rPr lang="en-US" sz="1800" b="0" i="0" u="none" strike="noStrike" cap="none">
                <a:solidFill>
                  <a:srgbClr val="FFFFFF"/>
                </a:solidFill>
                <a:latin typeface="Arial"/>
                <a:ea typeface="Arial"/>
                <a:cs typeface="Arial"/>
                <a:sym typeface="Arial"/>
              </a:rPr>
              <a:t> displaces other UNIX platforms with a </a:t>
            </a:r>
            <a:r>
              <a:rPr lang="en-US" sz="1800" b="1" i="0" u="none" strike="noStrike" cap="none">
                <a:solidFill>
                  <a:srgbClr val="FFFFFF"/>
                </a:solidFill>
                <a:latin typeface="Arial"/>
                <a:ea typeface="Arial"/>
                <a:cs typeface="Arial"/>
                <a:sym typeface="Arial"/>
              </a:rPr>
              <a:t>low-complexity</a:t>
            </a:r>
            <a:r>
              <a:rPr lang="en-US" sz="1800" b="0" i="0" u="none" strike="noStrike" cap="none">
                <a:solidFill>
                  <a:srgbClr val="FFFFFF"/>
                </a:solidFill>
                <a:latin typeface="Arial"/>
                <a:ea typeface="Arial"/>
                <a:cs typeface="Arial"/>
                <a:sym typeface="Arial"/>
              </a:rPr>
              <a:t> maintenance model</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Ease</a:t>
            </a:r>
            <a:r>
              <a:rPr lang="en-US" sz="1800" b="0" i="0" u="none" strike="noStrike" cap="none">
                <a:solidFill>
                  <a:srgbClr val="FFFFFF"/>
                </a:solidFill>
                <a:latin typeface="Arial"/>
                <a:ea typeface="Arial"/>
                <a:cs typeface="Arial"/>
                <a:sym typeface="Arial"/>
              </a:rPr>
              <a:t> of packaging and distribution; improved </a:t>
            </a:r>
            <a:r>
              <a:rPr lang="en-US" sz="1800" b="1" i="0" u="none" strike="noStrike" cap="none">
                <a:solidFill>
                  <a:srgbClr val="FFFFFF"/>
                </a:solidFill>
                <a:latin typeface="Arial"/>
                <a:ea typeface="Arial"/>
                <a:cs typeface="Arial"/>
                <a:sym typeface="Arial"/>
              </a:rPr>
              <a:t>stability</a:t>
            </a:r>
          </a:p>
          <a:p>
            <a:pPr marL="152400" marR="0" lvl="0" indent="-152400" algn="l" rtl="0">
              <a:lnSpc>
                <a:spcPct val="100000"/>
              </a:lnSpc>
              <a:spcBef>
                <a:spcPts val="500"/>
              </a:spcBef>
              <a:spcAft>
                <a:spcPts val="0"/>
              </a:spcAft>
              <a:buClr>
                <a:srgbClr val="FFFFFF"/>
              </a:buClr>
              <a:buSzPct val="100000"/>
              <a:buFont typeface="Arial"/>
              <a:buChar char="•"/>
            </a:pPr>
            <a:r>
              <a:rPr lang="en-US" sz="1800" b="0" i="0" u="none" strike="noStrike" cap="none">
                <a:solidFill>
                  <a:srgbClr val="FFFFFF"/>
                </a:solidFill>
                <a:latin typeface="Arial"/>
                <a:ea typeface="Arial"/>
                <a:cs typeface="Arial"/>
                <a:sym typeface="Arial"/>
              </a:rPr>
              <a:t>Red Hat CloudForms </a:t>
            </a:r>
            <a:r>
              <a:rPr lang="en-US" sz="1800" b="1" i="0" u="none" strike="noStrike" cap="none">
                <a:solidFill>
                  <a:srgbClr val="FFFFFF"/>
                </a:solidFill>
                <a:latin typeface="Arial"/>
                <a:ea typeface="Arial"/>
                <a:cs typeface="Arial"/>
                <a:sym typeface="Arial"/>
              </a:rPr>
              <a:t>integrates</a:t>
            </a:r>
            <a:r>
              <a:rPr lang="en-US" sz="1800" b="0" i="0" u="none" strike="noStrike" cap="none">
                <a:solidFill>
                  <a:srgbClr val="FFFFFF"/>
                </a:solidFill>
                <a:latin typeface="Arial"/>
                <a:ea typeface="Arial"/>
                <a:cs typeface="Arial"/>
                <a:sym typeface="Arial"/>
              </a:rPr>
              <a:t> well with our automation platform   </a:t>
            </a:r>
          </a:p>
          <a:p>
            <a:pPr marL="152400" marR="0" lvl="0" indent="-152400" algn="l" rtl="0">
              <a:lnSpc>
                <a:spcPct val="100000"/>
              </a:lnSpc>
              <a:spcBef>
                <a:spcPts val="500"/>
              </a:spcBef>
              <a:spcAft>
                <a:spcPts val="0"/>
              </a:spcAft>
              <a:buClr>
                <a:srgbClr val="FFFFFF"/>
              </a:buClr>
              <a:buSzPct val="100000"/>
              <a:buFont typeface="Arial"/>
              <a:buChar char="•"/>
            </a:pPr>
            <a:r>
              <a:rPr lang="en-US" sz="1800" b="0" i="0" u="none" strike="noStrike" cap="none">
                <a:solidFill>
                  <a:srgbClr val="FFFFFF"/>
                </a:solidFill>
                <a:latin typeface="Arial"/>
                <a:ea typeface="Arial"/>
                <a:cs typeface="Arial"/>
                <a:sym typeface="Arial"/>
              </a:rPr>
              <a:t>Easy </a:t>
            </a:r>
            <a:r>
              <a:rPr lang="en-US" sz="1800" b="1" i="0" u="none" strike="noStrike" cap="none">
                <a:solidFill>
                  <a:srgbClr val="FFFFFF"/>
                </a:solidFill>
                <a:latin typeface="Arial"/>
                <a:ea typeface="Arial"/>
                <a:cs typeface="Arial"/>
                <a:sym typeface="Arial"/>
              </a:rPr>
              <a:t>access</a:t>
            </a:r>
            <a:r>
              <a:rPr lang="en-US" sz="1800" b="0" i="0" u="none" strike="noStrike" cap="none">
                <a:solidFill>
                  <a:srgbClr val="FFFFFF"/>
                </a:solidFill>
                <a:latin typeface="Arial"/>
                <a:ea typeface="Arial"/>
                <a:cs typeface="Arial"/>
                <a:sym typeface="Arial"/>
              </a:rPr>
              <a:t> to skilled Red Hat support personnel   </a:t>
            </a:r>
          </a:p>
          <a:p>
            <a:pPr marL="152400" marR="0" lvl="0" indent="-152400" algn="l" rtl="0">
              <a:lnSpc>
                <a:spcPct val="100000"/>
              </a:lnSpc>
              <a:spcBef>
                <a:spcPts val="500"/>
              </a:spcBef>
              <a:spcAft>
                <a:spcPts val="0"/>
              </a:spcAft>
              <a:buClr>
                <a:srgbClr val="FFFFFF"/>
              </a:buClr>
              <a:buSzPct val="100000"/>
              <a:buFont typeface="Arial"/>
              <a:buChar char="•"/>
            </a:pPr>
            <a:r>
              <a:rPr lang="en-US" sz="1800" b="1" i="0" u="none" strike="noStrike" cap="none">
                <a:solidFill>
                  <a:srgbClr val="FFFFFF"/>
                </a:solidFill>
                <a:latin typeface="Arial"/>
                <a:ea typeface="Arial"/>
                <a:cs typeface="Arial"/>
                <a:sym typeface="Arial"/>
              </a:rPr>
              <a:t>Knowledgeable</a:t>
            </a:r>
            <a:r>
              <a:rPr lang="en-US" sz="1800" b="0" i="0" u="none" strike="noStrike" cap="none">
                <a:solidFill>
                  <a:srgbClr val="FFFFFF"/>
                </a:solidFill>
                <a:latin typeface="Arial"/>
                <a:ea typeface="Arial"/>
                <a:cs typeface="Arial"/>
                <a:sym typeface="Arial"/>
              </a:rPr>
              <a:t> professional services staff engaged in our NFV program for Red Hat OpenStack Platform and Ansible Tower by Red Hat</a:t>
            </a:r>
          </a:p>
        </p:txBody>
      </p:sp>
      <p:sp>
        <p:nvSpPr>
          <p:cNvPr id="632" name="Shape 632"/>
          <p:cNvSpPr/>
          <p:nvPr/>
        </p:nvSpPr>
        <p:spPr>
          <a:xfrm>
            <a:off x="148960" y="-409995"/>
            <a:ext cx="8942700" cy="1790400"/>
          </a:xfrm>
          <a:prstGeom prst="rect">
            <a:avLst/>
          </a:prstGeom>
          <a:noFill/>
          <a:ln>
            <a:noFill/>
          </a:ln>
        </p:spPr>
        <p:txBody>
          <a:bodyPr wrap="square" lIns="24975" tIns="12475" rIns="24975" bIns="12475" anchor="b" anchorCtr="0">
            <a:noAutofit/>
          </a:bodyPr>
          <a:lstStyle/>
          <a:p>
            <a:pPr marL="0" marR="0" lvl="0" indent="0" algn="ctr" rtl="0">
              <a:lnSpc>
                <a:spcPct val="90000"/>
              </a:lnSpc>
              <a:spcBef>
                <a:spcPts val="0"/>
              </a:spcBef>
              <a:buSzPct val="25000"/>
              <a:buNone/>
            </a:pPr>
            <a:r>
              <a:rPr lang="en-US" sz="2700" b="1" i="0" u="none" strike="noStrike" cap="none">
                <a:solidFill>
                  <a:srgbClr val="FFFFFF"/>
                </a:solidFill>
                <a:latin typeface="Arial"/>
                <a:ea typeface="Arial"/>
                <a:cs typeface="Arial"/>
                <a:sym typeface="Arial"/>
              </a:rPr>
              <a:t>OPERATIONAL BENEFITS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3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0" y="21550"/>
            <a:ext cx="9144000" cy="393900"/>
          </a:xfrm>
          <a:prstGeom prst="rect">
            <a:avLst/>
          </a:prstGeom>
          <a:noFill/>
          <a:ln>
            <a:noFill/>
          </a:ln>
        </p:spPr>
        <p:txBody>
          <a:bodyPr wrap="square" lIns="0" tIns="0" rIns="0" bIns="0" anchor="b" anchorCtr="0">
            <a:noAutofit/>
          </a:bodyPr>
          <a:lstStyle/>
          <a:p>
            <a:pPr marL="0" marR="0" lvl="0" indent="0" algn="ctr" rtl="0">
              <a:lnSpc>
                <a:spcPct val="100000"/>
              </a:lnSpc>
              <a:spcBef>
                <a:spcPts val="0"/>
              </a:spcBef>
              <a:spcAft>
                <a:spcPts val="0"/>
              </a:spcAft>
              <a:buClr>
                <a:srgbClr val="666666"/>
              </a:buClr>
              <a:buSzPct val="25000"/>
              <a:buFont typeface="Proxima Nova"/>
              <a:buNone/>
            </a:pPr>
            <a:r>
              <a:rPr lang="en-US" sz="2400" b="1">
                <a:solidFill>
                  <a:srgbClr val="666666"/>
                </a:solidFill>
                <a:latin typeface="Proxima Nova"/>
                <a:ea typeface="Proxima Nova"/>
                <a:cs typeface="Proxima Nova"/>
                <a:sym typeface="Proxima Nova"/>
              </a:rPr>
              <a:t>Open Source </a:t>
            </a:r>
            <a:r>
              <a:rPr lang="en-US" sz="2400" b="1" i="0" u="none" strike="noStrike" cap="none">
                <a:solidFill>
                  <a:srgbClr val="666666"/>
                </a:solidFill>
                <a:latin typeface="Proxima Nova"/>
                <a:ea typeface="Proxima Nova"/>
                <a:cs typeface="Proxima Nova"/>
                <a:sym typeface="Proxima Nova"/>
              </a:rPr>
              <a:t>Building Blocks of the Modern</a:t>
            </a:r>
            <a:r>
              <a:rPr lang="en-US" sz="2400" b="1">
                <a:solidFill>
                  <a:srgbClr val="666666"/>
                </a:solidFill>
                <a:latin typeface="Proxima Nova"/>
                <a:ea typeface="Proxima Nova"/>
                <a:cs typeface="Proxima Nova"/>
                <a:sym typeface="Proxima Nova"/>
              </a:rPr>
              <a:t> Telco</a:t>
            </a:r>
          </a:p>
        </p:txBody>
      </p:sp>
      <p:cxnSp>
        <p:nvCxnSpPr>
          <p:cNvPr id="341" name="Shape 341"/>
          <p:cNvCxnSpPr/>
          <p:nvPr/>
        </p:nvCxnSpPr>
        <p:spPr>
          <a:xfrm rot="10800000">
            <a:off x="6134962" y="3254751"/>
            <a:ext cx="423900" cy="0"/>
          </a:xfrm>
          <a:prstGeom prst="straightConnector1">
            <a:avLst/>
          </a:prstGeom>
          <a:noFill/>
          <a:ln w="12700" cap="flat" cmpd="sng">
            <a:solidFill>
              <a:schemeClr val="accent6"/>
            </a:solidFill>
            <a:prstDash val="solid"/>
            <a:round/>
            <a:headEnd type="none" w="med" len="med"/>
            <a:tailEnd type="none" w="med" len="med"/>
          </a:ln>
        </p:spPr>
      </p:cxnSp>
      <p:cxnSp>
        <p:nvCxnSpPr>
          <p:cNvPr id="342" name="Shape 342"/>
          <p:cNvCxnSpPr/>
          <p:nvPr/>
        </p:nvCxnSpPr>
        <p:spPr>
          <a:xfrm rot="10800000">
            <a:off x="5277689" y="1423936"/>
            <a:ext cx="433200" cy="0"/>
          </a:xfrm>
          <a:prstGeom prst="straightConnector1">
            <a:avLst/>
          </a:prstGeom>
          <a:noFill/>
          <a:ln w="12700" cap="flat" cmpd="sng">
            <a:solidFill>
              <a:schemeClr val="accent6"/>
            </a:solidFill>
            <a:prstDash val="solid"/>
            <a:round/>
            <a:headEnd type="none" w="med" len="med"/>
            <a:tailEnd type="none" w="med" len="med"/>
          </a:ln>
        </p:spPr>
      </p:cxnSp>
      <p:cxnSp>
        <p:nvCxnSpPr>
          <p:cNvPr id="343" name="Shape 343"/>
          <p:cNvCxnSpPr/>
          <p:nvPr/>
        </p:nvCxnSpPr>
        <p:spPr>
          <a:xfrm rot="10800000">
            <a:off x="2466431" y="3258283"/>
            <a:ext cx="369000" cy="0"/>
          </a:xfrm>
          <a:prstGeom prst="straightConnector1">
            <a:avLst/>
          </a:prstGeom>
          <a:noFill/>
          <a:ln w="12700" cap="flat" cmpd="sng">
            <a:solidFill>
              <a:schemeClr val="accent6"/>
            </a:solidFill>
            <a:prstDash val="solid"/>
            <a:round/>
            <a:headEnd type="none" w="med" len="med"/>
            <a:tailEnd type="none" w="med" len="med"/>
          </a:ln>
        </p:spPr>
      </p:cxnSp>
      <p:grpSp>
        <p:nvGrpSpPr>
          <p:cNvPr id="344" name="Shape 344"/>
          <p:cNvGrpSpPr/>
          <p:nvPr/>
        </p:nvGrpSpPr>
        <p:grpSpPr>
          <a:xfrm>
            <a:off x="3748838" y="649701"/>
            <a:ext cx="1547700" cy="1547700"/>
            <a:chOff x="3791776" y="1345911"/>
            <a:chExt cx="1547700" cy="1547700"/>
          </a:xfrm>
        </p:grpSpPr>
        <p:sp>
          <p:nvSpPr>
            <p:cNvPr id="345" name="Shape 345"/>
            <p:cNvSpPr/>
            <p:nvPr/>
          </p:nvSpPr>
          <p:spPr>
            <a:xfrm>
              <a:off x="3791776" y="1345911"/>
              <a:ext cx="1547700" cy="1547700"/>
            </a:xfrm>
            <a:prstGeom prst="ellipse">
              <a:avLst/>
            </a:prstGeom>
            <a:solidFill>
              <a:schemeClr val="accent4"/>
            </a:solidFill>
            <a:ln>
              <a:noFill/>
            </a:ln>
          </p:spPr>
          <p:txBody>
            <a:bodyPr wrap="square" lIns="0" tIns="45700" rIns="0" bIns="91425" anchor="b"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US" sz="1000" b="0" i="0" u="none" strike="noStrike" cap="none">
                  <a:solidFill>
                    <a:schemeClr val="lt1"/>
                  </a:solidFill>
                  <a:latin typeface="Proxima Nova"/>
                  <a:ea typeface="Proxima Nova"/>
                  <a:cs typeface="Proxima Nova"/>
                  <a:sym typeface="Proxima Nova"/>
                </a:rPr>
                <a:t>APPLICATION</a:t>
              </a:r>
            </a:p>
          </p:txBody>
        </p:sp>
        <p:pic>
          <p:nvPicPr>
            <p:cNvPr id="346" name="Shape 346" descr="Icon_RH_Software_Application-C_RGB_White.png"/>
            <p:cNvPicPr preferRelativeResize="0"/>
            <p:nvPr/>
          </p:nvPicPr>
          <p:blipFill rotWithShape="1">
            <a:blip r:embed="rId3">
              <a:alphaModFix/>
            </a:blip>
            <a:srcRect/>
            <a:stretch/>
          </p:blipFill>
          <p:spPr>
            <a:xfrm>
              <a:off x="4299501" y="1694730"/>
              <a:ext cx="540300" cy="540300"/>
            </a:xfrm>
            <a:prstGeom prst="rect">
              <a:avLst/>
            </a:prstGeom>
            <a:noFill/>
            <a:ln>
              <a:noFill/>
            </a:ln>
          </p:spPr>
        </p:pic>
      </p:grpSp>
      <p:grpSp>
        <p:nvGrpSpPr>
          <p:cNvPr id="347" name="Shape 347"/>
          <p:cNvGrpSpPr/>
          <p:nvPr/>
        </p:nvGrpSpPr>
        <p:grpSpPr>
          <a:xfrm>
            <a:off x="2730628" y="2488349"/>
            <a:ext cx="3584121" cy="1547700"/>
            <a:chOff x="2795276" y="2989187"/>
            <a:chExt cx="3584121" cy="1547700"/>
          </a:xfrm>
        </p:grpSpPr>
        <p:grpSp>
          <p:nvGrpSpPr>
            <p:cNvPr id="348" name="Shape 348"/>
            <p:cNvGrpSpPr/>
            <p:nvPr/>
          </p:nvGrpSpPr>
          <p:grpSpPr>
            <a:xfrm>
              <a:off x="4831697" y="2989187"/>
              <a:ext cx="1547700" cy="1547700"/>
              <a:chOff x="4647162" y="2858939"/>
              <a:chExt cx="1547700" cy="1547700"/>
            </a:xfrm>
          </p:grpSpPr>
          <p:sp>
            <p:nvSpPr>
              <p:cNvPr id="349" name="Shape 349"/>
              <p:cNvSpPr/>
              <p:nvPr/>
            </p:nvSpPr>
            <p:spPr>
              <a:xfrm>
                <a:off x="4647162" y="2858939"/>
                <a:ext cx="1547700" cy="1547700"/>
              </a:xfrm>
              <a:prstGeom prst="ellipse">
                <a:avLst/>
              </a:prstGeom>
              <a:solidFill>
                <a:schemeClr val="accent4"/>
              </a:solidFill>
              <a:ln>
                <a:noFill/>
              </a:ln>
            </p:spPr>
            <p:txBody>
              <a:bodyPr wrap="square" lIns="0" tIns="45700" rIns="0" bIns="91425" anchor="b"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US" sz="1000" b="0" i="0" u="none" strike="noStrike" cap="none">
                    <a:solidFill>
                      <a:schemeClr val="lt1"/>
                    </a:solidFill>
                    <a:latin typeface="Proxima Nova"/>
                    <a:ea typeface="Proxima Nova"/>
                    <a:cs typeface="Proxima Nova"/>
                    <a:sym typeface="Proxima Nova"/>
                  </a:rPr>
                  <a:t>DATA</a:t>
                </a:r>
              </a:p>
              <a:p>
                <a:pPr marL="0" marR="0" lvl="0" indent="0" algn="ctr" rtl="0">
                  <a:lnSpc>
                    <a:spcPct val="100000"/>
                  </a:lnSpc>
                  <a:spcBef>
                    <a:spcPts val="0"/>
                  </a:spcBef>
                  <a:spcAft>
                    <a:spcPts val="0"/>
                  </a:spcAft>
                  <a:buClr>
                    <a:schemeClr val="lt1"/>
                  </a:buClr>
                  <a:buSzPct val="25000"/>
                  <a:buFont typeface="Proxima Nova"/>
                  <a:buNone/>
                </a:pPr>
                <a:r>
                  <a:rPr lang="en-US" sz="1000" b="0" i="0" u="none" strike="noStrike" cap="none">
                    <a:solidFill>
                      <a:schemeClr val="lt1"/>
                    </a:solidFill>
                    <a:latin typeface="Proxima Nova"/>
                    <a:ea typeface="Proxima Nova"/>
                    <a:cs typeface="Proxima Nova"/>
                    <a:sym typeface="Proxima Nova"/>
                  </a:rPr>
                  <a:t>MANAGEMENT</a:t>
                </a:r>
              </a:p>
            </p:txBody>
          </p:sp>
          <p:pic>
            <p:nvPicPr>
              <p:cNvPr id="350" name="Shape 350" descr="Icon_RH_Software_Data_RGB_Flat_White.png"/>
              <p:cNvPicPr preferRelativeResize="0"/>
              <p:nvPr/>
            </p:nvPicPr>
            <p:blipFill rotWithShape="1">
              <a:blip r:embed="rId4">
                <a:alphaModFix/>
              </a:blip>
              <a:srcRect/>
              <a:stretch/>
            </p:blipFill>
            <p:spPr>
              <a:xfrm>
                <a:off x="5111387" y="3198601"/>
                <a:ext cx="621900" cy="540300"/>
              </a:xfrm>
              <a:prstGeom prst="rect">
                <a:avLst/>
              </a:prstGeom>
              <a:noFill/>
              <a:ln>
                <a:noFill/>
              </a:ln>
            </p:spPr>
          </p:pic>
        </p:grpSp>
        <p:grpSp>
          <p:nvGrpSpPr>
            <p:cNvPr id="351" name="Shape 351"/>
            <p:cNvGrpSpPr/>
            <p:nvPr/>
          </p:nvGrpSpPr>
          <p:grpSpPr>
            <a:xfrm>
              <a:off x="2795276" y="2989187"/>
              <a:ext cx="1547700" cy="1547700"/>
              <a:chOff x="2936391" y="2858939"/>
              <a:chExt cx="1547700" cy="1547700"/>
            </a:xfrm>
          </p:grpSpPr>
          <p:sp>
            <p:nvSpPr>
              <p:cNvPr id="352" name="Shape 352"/>
              <p:cNvSpPr/>
              <p:nvPr/>
            </p:nvSpPr>
            <p:spPr>
              <a:xfrm>
                <a:off x="2936391" y="2858939"/>
                <a:ext cx="1547700" cy="1547700"/>
              </a:xfrm>
              <a:prstGeom prst="ellipse">
                <a:avLst/>
              </a:prstGeom>
              <a:solidFill>
                <a:schemeClr val="accent4"/>
              </a:solidFill>
              <a:ln>
                <a:noFill/>
              </a:ln>
            </p:spPr>
            <p:txBody>
              <a:bodyPr wrap="square" lIns="0" tIns="45700" rIns="0" bIns="0" anchor="b"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US" sz="900" b="0" i="0" u="none" strike="noStrike" cap="none" dirty="0">
                    <a:solidFill>
                      <a:schemeClr val="lt1"/>
                    </a:solidFill>
                    <a:latin typeface="Proxima Nova"/>
                    <a:ea typeface="Proxima Nova"/>
                    <a:cs typeface="Proxima Nova"/>
                    <a:sym typeface="Proxima Nova"/>
                  </a:rPr>
                  <a:t>INFRASTRUCTURE </a:t>
                </a:r>
              </a:p>
              <a:p>
                <a:pPr marL="0" marR="0" lvl="0" indent="0" algn="ctr" rtl="0">
                  <a:lnSpc>
                    <a:spcPct val="100000"/>
                  </a:lnSpc>
                  <a:spcBef>
                    <a:spcPts val="0"/>
                  </a:spcBef>
                  <a:spcAft>
                    <a:spcPts val="0"/>
                  </a:spcAft>
                  <a:buClr>
                    <a:schemeClr val="lt1"/>
                  </a:buClr>
                  <a:buSzPct val="25000"/>
                  <a:buFont typeface="Proxima Nova"/>
                  <a:buNone/>
                </a:pPr>
                <a:r>
                  <a:rPr lang="en-US" sz="1000" b="0" i="0" u="none" strike="noStrike" cap="none" dirty="0">
                    <a:solidFill>
                      <a:schemeClr val="lt1"/>
                    </a:solidFill>
                    <a:latin typeface="Proxima Nova"/>
                    <a:ea typeface="Proxima Nova"/>
                    <a:cs typeface="Proxima Nova"/>
                    <a:sym typeface="Proxima Nova"/>
                  </a:rPr>
                  <a:t> (NFVI)</a:t>
                </a:r>
              </a:p>
            </p:txBody>
          </p:sp>
          <p:pic>
            <p:nvPicPr>
              <p:cNvPr id="353" name="Shape 353" descr="Icon_RH_Hardware_Server-A-Single-Virtual_RGB_Flat_White.png"/>
              <p:cNvPicPr preferRelativeResize="0"/>
              <p:nvPr/>
            </p:nvPicPr>
            <p:blipFill rotWithShape="1">
              <a:blip r:embed="rId5">
                <a:alphaModFix/>
              </a:blip>
              <a:srcRect/>
              <a:stretch/>
            </p:blipFill>
            <p:spPr>
              <a:xfrm>
                <a:off x="3400582" y="3242371"/>
                <a:ext cx="630300" cy="299700"/>
              </a:xfrm>
              <a:prstGeom prst="rect">
                <a:avLst/>
              </a:prstGeom>
              <a:noFill/>
              <a:ln>
                <a:noFill/>
              </a:ln>
            </p:spPr>
          </p:pic>
        </p:grpSp>
      </p:grpSp>
      <p:sp>
        <p:nvSpPr>
          <p:cNvPr id="354" name="Shape 354"/>
          <p:cNvSpPr txBox="1"/>
          <p:nvPr/>
        </p:nvSpPr>
        <p:spPr>
          <a:xfrm>
            <a:off x="365125" y="2746858"/>
            <a:ext cx="2199000" cy="1015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666666"/>
              </a:buClr>
              <a:buSzPct val="25000"/>
              <a:buFont typeface="Proxima Nova"/>
              <a:buNone/>
            </a:pPr>
            <a:r>
              <a:rPr lang="en-US" sz="1000" b="1" i="0" u="none" strike="noStrike" cap="none">
                <a:solidFill>
                  <a:srgbClr val="666666"/>
                </a:solidFill>
                <a:latin typeface="Proxima Nova"/>
                <a:ea typeface="Proxima Nova"/>
                <a:cs typeface="Proxima Nova"/>
                <a:sym typeface="Proxima Nova"/>
              </a:rPr>
              <a:t>Network Infrastructure Platform:</a:t>
            </a:r>
          </a:p>
          <a:p>
            <a:pPr marL="171450" marR="0" lvl="0" indent="-171450" algn="l" rtl="0">
              <a:lnSpc>
                <a:spcPct val="100000"/>
              </a:lnSpc>
              <a:spcBef>
                <a:spcPts val="0"/>
              </a:spcBef>
              <a:spcAft>
                <a:spcPts val="0"/>
              </a:spcAft>
              <a:buClr>
                <a:srgbClr val="666666"/>
              </a:buClr>
              <a:buSzPct val="100000"/>
              <a:buFont typeface="Arial"/>
              <a:buChar char="•"/>
            </a:pPr>
            <a:r>
              <a:rPr lang="en-US" sz="1000" b="1" i="0" u="none" strike="noStrike" cap="none">
                <a:solidFill>
                  <a:srgbClr val="666666"/>
                </a:solidFill>
                <a:latin typeface="Proxima Nova"/>
                <a:ea typeface="Proxima Nova"/>
                <a:cs typeface="Proxima Nova"/>
                <a:sym typeface="Proxima Nova"/>
              </a:rPr>
              <a:t>Transports</a:t>
            </a:r>
            <a:r>
              <a:rPr lang="en-US" sz="1000" b="0" i="0" u="none" strike="noStrike" cap="none">
                <a:solidFill>
                  <a:srgbClr val="666666"/>
                </a:solidFill>
                <a:latin typeface="Proxima Nova"/>
                <a:ea typeface="Proxima Nova"/>
                <a:cs typeface="Proxima Nova"/>
                <a:sym typeface="Proxima Nova"/>
              </a:rPr>
              <a:t> data</a:t>
            </a:r>
          </a:p>
          <a:p>
            <a:pPr marL="171450" marR="0" lvl="0" indent="-171450" algn="l" rtl="0">
              <a:lnSpc>
                <a:spcPct val="100000"/>
              </a:lnSpc>
              <a:spcBef>
                <a:spcPts val="0"/>
              </a:spcBef>
              <a:spcAft>
                <a:spcPts val="0"/>
              </a:spcAft>
              <a:buClr>
                <a:srgbClr val="666666"/>
              </a:buClr>
              <a:buSzPct val="100000"/>
              <a:buFont typeface="Arial"/>
              <a:buChar char="•"/>
            </a:pPr>
            <a:r>
              <a:rPr lang="en-US" sz="1000" b="1" i="0" u="none" strike="noStrike" cap="none">
                <a:solidFill>
                  <a:srgbClr val="666666"/>
                </a:solidFill>
                <a:latin typeface="Proxima Nova"/>
                <a:ea typeface="Proxima Nova"/>
                <a:cs typeface="Proxima Nova"/>
                <a:sym typeface="Proxima Nova"/>
              </a:rPr>
              <a:t>Generates</a:t>
            </a:r>
            <a:r>
              <a:rPr lang="en-US" sz="1000" b="0" i="0" u="none" strike="noStrike" cap="none">
                <a:solidFill>
                  <a:srgbClr val="666666"/>
                </a:solidFill>
                <a:latin typeface="Proxima Nova"/>
                <a:ea typeface="Proxima Nova"/>
                <a:cs typeface="Proxima Nova"/>
                <a:sym typeface="Proxima Nova"/>
              </a:rPr>
              <a:t> data</a:t>
            </a:r>
          </a:p>
          <a:p>
            <a:pPr marL="171450" marR="0" lvl="0" indent="-171450" algn="l" rtl="0">
              <a:lnSpc>
                <a:spcPct val="100000"/>
              </a:lnSpc>
              <a:spcBef>
                <a:spcPts val="0"/>
              </a:spcBef>
              <a:spcAft>
                <a:spcPts val="0"/>
              </a:spcAft>
              <a:buClr>
                <a:srgbClr val="666666"/>
              </a:buClr>
              <a:buSzPct val="100000"/>
              <a:buFont typeface="Proxima Nova"/>
              <a:buChar char="•"/>
            </a:pPr>
            <a:r>
              <a:rPr lang="en-US" sz="1000" b="1" i="0" u="none" strike="noStrike" cap="none">
                <a:solidFill>
                  <a:srgbClr val="666666"/>
                </a:solidFill>
                <a:latin typeface="Proxima Nova"/>
                <a:ea typeface="Proxima Nova"/>
                <a:cs typeface="Proxima Nova"/>
                <a:sym typeface="Proxima Nova"/>
              </a:rPr>
              <a:t>Transforms</a:t>
            </a:r>
            <a:r>
              <a:rPr lang="en-US" sz="1000" b="0" i="0" u="none" strike="noStrike" cap="none">
                <a:solidFill>
                  <a:srgbClr val="666666"/>
                </a:solidFill>
                <a:latin typeface="Proxima Nova"/>
                <a:ea typeface="Proxima Nova"/>
                <a:cs typeface="Proxima Nova"/>
                <a:sym typeface="Proxima Nova"/>
              </a:rPr>
              <a:t> network from mainframe to cloud era</a:t>
            </a:r>
          </a:p>
          <a:p>
            <a:pPr marL="171450" marR="0" lvl="0" indent="-171450" algn="l" rtl="0">
              <a:lnSpc>
                <a:spcPct val="100000"/>
              </a:lnSpc>
              <a:spcBef>
                <a:spcPts val="0"/>
              </a:spcBef>
              <a:spcAft>
                <a:spcPts val="0"/>
              </a:spcAft>
              <a:buClr>
                <a:srgbClr val="666666"/>
              </a:buClr>
              <a:buSzPct val="100000"/>
              <a:buFont typeface="Proxima Nova"/>
              <a:buChar char="•"/>
            </a:pPr>
            <a:r>
              <a:rPr lang="en-US" sz="1000" b="1" i="0" u="none" strike="noStrike" cap="none">
                <a:solidFill>
                  <a:srgbClr val="666666"/>
                </a:solidFill>
                <a:latin typeface="Proxima Nova"/>
                <a:ea typeface="Proxima Nova"/>
                <a:cs typeface="Proxima Nova"/>
                <a:sym typeface="Proxima Nova"/>
              </a:rPr>
              <a:t>Delivers</a:t>
            </a:r>
            <a:r>
              <a:rPr lang="en-US" sz="1000" b="0" i="0" u="none" strike="noStrike" cap="none">
                <a:solidFill>
                  <a:srgbClr val="666666"/>
                </a:solidFill>
                <a:latin typeface="Proxima Nova"/>
                <a:ea typeface="Proxima Nova"/>
                <a:cs typeface="Proxima Nova"/>
                <a:sym typeface="Proxima Nova"/>
              </a:rPr>
              <a:t> ROI thru automation and reduced vendor lock-in</a:t>
            </a:r>
          </a:p>
        </p:txBody>
      </p:sp>
      <p:cxnSp>
        <p:nvCxnSpPr>
          <p:cNvPr id="355" name="Shape 355"/>
          <p:cNvCxnSpPr/>
          <p:nvPr/>
        </p:nvCxnSpPr>
        <p:spPr>
          <a:xfrm>
            <a:off x="2469124" y="2755398"/>
            <a:ext cx="0" cy="998700"/>
          </a:xfrm>
          <a:prstGeom prst="straightConnector1">
            <a:avLst/>
          </a:prstGeom>
          <a:noFill/>
          <a:ln w="12700" cap="flat" cmpd="sng">
            <a:solidFill>
              <a:schemeClr val="accent6"/>
            </a:solidFill>
            <a:prstDash val="solid"/>
            <a:round/>
            <a:headEnd type="none" w="med" len="med"/>
            <a:tailEnd type="none" w="med" len="med"/>
          </a:ln>
        </p:spPr>
      </p:cxnSp>
      <p:sp>
        <p:nvSpPr>
          <p:cNvPr id="356" name="Shape 356"/>
          <p:cNvSpPr txBox="1"/>
          <p:nvPr/>
        </p:nvSpPr>
        <p:spPr>
          <a:xfrm>
            <a:off x="5726050" y="910650"/>
            <a:ext cx="3380400" cy="1015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666666"/>
              </a:buClr>
              <a:buSzPct val="25000"/>
              <a:buFont typeface="Proxima Nova"/>
              <a:buNone/>
            </a:pPr>
            <a:r>
              <a:rPr lang="en-US" sz="1000" b="1" i="0" u="none" strike="noStrike" cap="none">
                <a:solidFill>
                  <a:srgbClr val="666666"/>
                </a:solidFill>
                <a:latin typeface="Proxima Nova"/>
                <a:ea typeface="Proxima Nova"/>
                <a:cs typeface="Proxima Nova"/>
                <a:sym typeface="Proxima Nova"/>
              </a:rPr>
              <a:t>Application Platform</a:t>
            </a:r>
          </a:p>
          <a:p>
            <a:pPr marL="171450" marR="0" lvl="0" indent="-171450" algn="l" rtl="0">
              <a:lnSpc>
                <a:spcPct val="100000"/>
              </a:lnSpc>
              <a:spcBef>
                <a:spcPts val="0"/>
              </a:spcBef>
              <a:spcAft>
                <a:spcPts val="0"/>
              </a:spcAft>
              <a:buClr>
                <a:srgbClr val="666666"/>
              </a:buClr>
              <a:buSzPct val="100000"/>
              <a:buFont typeface="Arial"/>
              <a:buChar char="•"/>
            </a:pPr>
            <a:r>
              <a:rPr lang="en-US" sz="1000" b="1" i="0" u="none" strike="noStrike" cap="none">
                <a:solidFill>
                  <a:srgbClr val="666666"/>
                </a:solidFill>
                <a:latin typeface="Proxima Nova"/>
                <a:ea typeface="Proxima Nova"/>
                <a:cs typeface="Proxima Nova"/>
                <a:sym typeface="Proxima Nova"/>
              </a:rPr>
              <a:t>Consumes</a:t>
            </a:r>
            <a:r>
              <a:rPr lang="en-US" sz="1000" b="0" i="0" u="none" strike="noStrike" cap="none">
                <a:solidFill>
                  <a:srgbClr val="666666"/>
                </a:solidFill>
                <a:latin typeface="Proxima Nova"/>
                <a:ea typeface="Proxima Nova"/>
                <a:cs typeface="Proxima Nova"/>
                <a:sym typeface="Proxima Nova"/>
              </a:rPr>
              <a:t> data from data platform</a:t>
            </a:r>
          </a:p>
          <a:p>
            <a:pPr marL="171450" marR="0" lvl="0" indent="-171450" algn="l" rtl="0">
              <a:lnSpc>
                <a:spcPct val="100000"/>
              </a:lnSpc>
              <a:spcBef>
                <a:spcPts val="0"/>
              </a:spcBef>
              <a:spcAft>
                <a:spcPts val="0"/>
              </a:spcAft>
              <a:buClr>
                <a:srgbClr val="666666"/>
              </a:buClr>
              <a:buSzPct val="100000"/>
              <a:buFont typeface="Arial"/>
              <a:buChar char="•"/>
            </a:pPr>
            <a:r>
              <a:rPr lang="en-US" sz="1000" b="1" i="0" u="none" strike="noStrike" cap="none">
                <a:solidFill>
                  <a:srgbClr val="666666"/>
                </a:solidFill>
                <a:latin typeface="Proxima Nova"/>
                <a:ea typeface="Proxima Nova"/>
                <a:cs typeface="Proxima Nova"/>
                <a:sym typeface="Proxima Nova"/>
              </a:rPr>
              <a:t>Delivers</a:t>
            </a:r>
            <a:r>
              <a:rPr lang="en-US" sz="1000" b="0" i="0" u="none" strike="noStrike" cap="none">
                <a:solidFill>
                  <a:srgbClr val="666666"/>
                </a:solidFill>
                <a:latin typeface="Proxima Nova"/>
                <a:ea typeface="Proxima Nova"/>
                <a:cs typeface="Proxima Nova"/>
                <a:sym typeface="Proxima Nova"/>
              </a:rPr>
              <a:t> data via network infrastructure</a:t>
            </a:r>
          </a:p>
          <a:p>
            <a:pPr marL="171450" lvl="0" indent="-171450" rtl="0">
              <a:spcBef>
                <a:spcPts val="0"/>
              </a:spcBef>
              <a:buClr>
                <a:srgbClr val="666666"/>
              </a:buClr>
              <a:buSzPct val="100000"/>
              <a:buFont typeface="Proxima Nova"/>
              <a:buChar char="•"/>
            </a:pPr>
            <a:r>
              <a:rPr lang="en-US" sz="1000" b="1">
                <a:solidFill>
                  <a:srgbClr val="666666"/>
                </a:solidFill>
                <a:latin typeface="Proxima Nova"/>
                <a:ea typeface="Proxima Nova"/>
                <a:cs typeface="Proxima Nova"/>
                <a:sym typeface="Proxima Nova"/>
              </a:rPr>
              <a:t>Supports</a:t>
            </a:r>
            <a:r>
              <a:rPr lang="en-US" sz="1000">
                <a:solidFill>
                  <a:srgbClr val="666666"/>
                </a:solidFill>
                <a:latin typeface="Proxima Nova"/>
                <a:ea typeface="Proxima Nova"/>
                <a:cs typeface="Proxima Nova"/>
                <a:sym typeface="Proxima Nova"/>
              </a:rPr>
              <a:t> DevOps, CI/CD, Containers, microservices</a:t>
            </a:r>
          </a:p>
          <a:p>
            <a:pPr marL="171450" lvl="0" indent="-171450" rtl="0">
              <a:spcBef>
                <a:spcPts val="0"/>
              </a:spcBef>
              <a:buClr>
                <a:srgbClr val="666666"/>
              </a:buClr>
              <a:buSzPct val="100000"/>
              <a:buFont typeface="Proxima Nova"/>
              <a:buChar char="•"/>
            </a:pPr>
            <a:r>
              <a:rPr lang="en-US" sz="1000" b="1">
                <a:solidFill>
                  <a:srgbClr val="666666"/>
                </a:solidFill>
                <a:latin typeface="Proxima Nova"/>
                <a:ea typeface="Proxima Nova"/>
                <a:cs typeface="Proxima Nova"/>
                <a:sym typeface="Proxima Nova"/>
              </a:rPr>
              <a:t>Outputs</a:t>
            </a:r>
            <a:r>
              <a:rPr lang="en-US" sz="1000">
                <a:solidFill>
                  <a:srgbClr val="666666"/>
                </a:solidFill>
                <a:latin typeface="Proxima Nova"/>
                <a:ea typeface="Proxima Nova"/>
                <a:cs typeface="Proxima Nova"/>
                <a:sym typeface="Proxima Nova"/>
              </a:rPr>
              <a:t> cloud-native application code</a:t>
            </a:r>
          </a:p>
          <a:p>
            <a:pPr marL="171450" marR="0" lvl="0" indent="-171450" algn="l" rtl="0">
              <a:lnSpc>
                <a:spcPct val="100000"/>
              </a:lnSpc>
              <a:spcBef>
                <a:spcPts val="0"/>
              </a:spcBef>
              <a:spcAft>
                <a:spcPts val="0"/>
              </a:spcAft>
              <a:buClr>
                <a:srgbClr val="666666"/>
              </a:buClr>
              <a:buFont typeface="Arial"/>
              <a:buNone/>
            </a:pPr>
            <a:endParaRPr sz="1000" b="0" i="0" u="none" strike="noStrike" cap="none">
              <a:solidFill>
                <a:srgbClr val="666666"/>
              </a:solidFill>
              <a:latin typeface="Proxima Nova"/>
              <a:ea typeface="Proxima Nova"/>
              <a:cs typeface="Proxima Nova"/>
              <a:sym typeface="Proxima Nova"/>
            </a:endParaRPr>
          </a:p>
        </p:txBody>
      </p:sp>
      <p:cxnSp>
        <p:nvCxnSpPr>
          <p:cNvPr id="357" name="Shape 357"/>
          <p:cNvCxnSpPr/>
          <p:nvPr/>
        </p:nvCxnSpPr>
        <p:spPr>
          <a:xfrm>
            <a:off x="5715205" y="980887"/>
            <a:ext cx="0" cy="888900"/>
          </a:xfrm>
          <a:prstGeom prst="straightConnector1">
            <a:avLst/>
          </a:prstGeom>
          <a:noFill/>
          <a:ln w="12700" cap="flat" cmpd="sng">
            <a:solidFill>
              <a:schemeClr val="accent6"/>
            </a:solidFill>
            <a:prstDash val="solid"/>
            <a:round/>
            <a:headEnd type="none" w="med" len="med"/>
            <a:tailEnd type="none" w="med" len="med"/>
          </a:ln>
        </p:spPr>
      </p:cxnSp>
      <p:sp>
        <p:nvSpPr>
          <p:cNvPr id="358" name="Shape 358"/>
          <p:cNvSpPr txBox="1"/>
          <p:nvPr/>
        </p:nvSpPr>
        <p:spPr>
          <a:xfrm>
            <a:off x="6580001" y="2593033"/>
            <a:ext cx="2294100" cy="1323300"/>
          </a:xfrm>
          <a:prstGeom prst="rect">
            <a:avLst/>
          </a:prstGeom>
          <a:noFill/>
          <a:ln>
            <a:noFill/>
          </a:ln>
        </p:spPr>
        <p:txBody>
          <a:bodyPr wrap="square" lIns="91425" tIns="45700" rIns="91425" bIns="45700" anchor="t" anchorCtr="0">
            <a:noAutofit/>
          </a:bodyPr>
          <a:lstStyle/>
          <a:p>
            <a:pPr lvl="0" rtl="0">
              <a:spcBef>
                <a:spcPts val="0"/>
              </a:spcBef>
              <a:buClr>
                <a:srgbClr val="000000"/>
              </a:buClr>
              <a:buSzPct val="110000"/>
              <a:buFont typeface="Arial"/>
              <a:buNone/>
            </a:pPr>
            <a:r>
              <a:rPr lang="en-US" sz="1000" b="1">
                <a:solidFill>
                  <a:srgbClr val="666666"/>
                </a:solidFill>
                <a:latin typeface="Proxima Nova"/>
                <a:ea typeface="Proxima Nova"/>
                <a:cs typeface="Proxima Nova"/>
                <a:sym typeface="Proxima Nova"/>
              </a:rPr>
              <a:t>Data Management Platform:</a:t>
            </a:r>
          </a:p>
          <a:p>
            <a:pPr marL="171450" lvl="0" indent="-171450" rtl="0">
              <a:spcBef>
                <a:spcPts val="0"/>
              </a:spcBef>
              <a:buClr>
                <a:srgbClr val="666666"/>
              </a:buClr>
              <a:buSzPct val="100000"/>
              <a:buFont typeface="Arial"/>
              <a:buChar char="•"/>
            </a:pPr>
            <a:r>
              <a:rPr lang="en-US" sz="1000" b="1">
                <a:solidFill>
                  <a:srgbClr val="666666"/>
                </a:solidFill>
                <a:latin typeface="Proxima Nova"/>
                <a:ea typeface="Proxima Nova"/>
                <a:cs typeface="Proxima Nova"/>
                <a:sym typeface="Proxima Nova"/>
              </a:rPr>
              <a:t>Collects</a:t>
            </a:r>
            <a:r>
              <a:rPr lang="en-US" sz="1000">
                <a:solidFill>
                  <a:srgbClr val="666666"/>
                </a:solidFill>
                <a:latin typeface="Proxima Nova"/>
                <a:ea typeface="Proxima Nova"/>
                <a:cs typeface="Proxima Nova"/>
                <a:sym typeface="Proxima Nova"/>
              </a:rPr>
              <a:t> device and Network telemetry data</a:t>
            </a:r>
          </a:p>
          <a:p>
            <a:pPr marL="171450" lvl="0" indent="-171450" rtl="0">
              <a:spcBef>
                <a:spcPts val="0"/>
              </a:spcBef>
              <a:buClr>
                <a:srgbClr val="666666"/>
              </a:buClr>
              <a:buSzPct val="100000"/>
              <a:buFont typeface="Arial"/>
              <a:buChar char="•"/>
            </a:pPr>
            <a:r>
              <a:rPr lang="en-US" sz="1000" b="1">
                <a:solidFill>
                  <a:srgbClr val="666666"/>
                </a:solidFill>
                <a:latin typeface="Proxima Nova"/>
                <a:ea typeface="Proxima Nova"/>
                <a:cs typeface="Proxima Nova"/>
                <a:sym typeface="Proxima Nova"/>
              </a:rPr>
              <a:t>Transforms, Distributes, </a:t>
            </a:r>
            <a:r>
              <a:rPr lang="en-US" sz="1000">
                <a:solidFill>
                  <a:srgbClr val="666666"/>
                </a:solidFill>
                <a:latin typeface="Proxima Nova"/>
                <a:ea typeface="Proxima Nova"/>
                <a:cs typeface="Proxima Nova"/>
                <a:sym typeface="Proxima Nova"/>
              </a:rPr>
              <a:t>and</a:t>
            </a:r>
            <a:r>
              <a:rPr lang="en-US" sz="1000" b="1">
                <a:solidFill>
                  <a:srgbClr val="666666"/>
                </a:solidFill>
                <a:latin typeface="Proxima Nova"/>
                <a:ea typeface="Proxima Nova"/>
                <a:cs typeface="Proxima Nova"/>
                <a:sym typeface="Proxima Nova"/>
              </a:rPr>
              <a:t> Stores </a:t>
            </a:r>
            <a:r>
              <a:rPr lang="en-US" sz="1000">
                <a:solidFill>
                  <a:srgbClr val="666666"/>
                </a:solidFill>
                <a:latin typeface="Proxima Nova"/>
                <a:ea typeface="Proxima Nova"/>
                <a:cs typeface="Proxima Nova"/>
                <a:sym typeface="Proxima Nova"/>
              </a:rPr>
              <a:t>this data  for Applications</a:t>
            </a:r>
          </a:p>
          <a:p>
            <a:pPr marL="171450" lvl="0" indent="-171450" rtl="0">
              <a:spcBef>
                <a:spcPts val="0"/>
              </a:spcBef>
              <a:buClr>
                <a:srgbClr val="666666"/>
              </a:buClr>
              <a:buSzPct val="100000"/>
              <a:buFont typeface="Proxima Nova"/>
              <a:buChar char="•"/>
            </a:pPr>
            <a:r>
              <a:rPr lang="en-US" sz="1000" b="1">
                <a:solidFill>
                  <a:srgbClr val="666666"/>
                </a:solidFill>
                <a:latin typeface="Proxima Nova"/>
                <a:ea typeface="Proxima Nova"/>
                <a:cs typeface="Proxima Nova"/>
                <a:sym typeface="Proxima Nova"/>
              </a:rPr>
              <a:t>Provides</a:t>
            </a:r>
            <a:r>
              <a:rPr lang="en-US" sz="1000">
                <a:solidFill>
                  <a:srgbClr val="666666"/>
                </a:solidFill>
                <a:latin typeface="Proxima Nova"/>
                <a:ea typeface="Proxima Nova"/>
                <a:cs typeface="Proxima Nova"/>
                <a:sym typeface="Proxima Nova"/>
              </a:rPr>
              <a:t> governance and APIs to manage access to the data</a:t>
            </a:r>
          </a:p>
        </p:txBody>
      </p:sp>
      <p:cxnSp>
        <p:nvCxnSpPr>
          <p:cNvPr id="359" name="Shape 359"/>
          <p:cNvCxnSpPr/>
          <p:nvPr/>
        </p:nvCxnSpPr>
        <p:spPr>
          <a:xfrm>
            <a:off x="6561898" y="2664023"/>
            <a:ext cx="0" cy="1181400"/>
          </a:xfrm>
          <a:prstGeom prst="straightConnector1">
            <a:avLst/>
          </a:prstGeom>
          <a:noFill/>
          <a:ln w="12700" cap="flat" cmpd="sng">
            <a:solidFill>
              <a:schemeClr val="accent6"/>
            </a:solidFill>
            <a:prstDash val="solid"/>
            <a:round/>
            <a:headEnd type="none" w="med" len="med"/>
            <a:tailEnd type="none" w="med" len="med"/>
          </a:ln>
        </p:spPr>
      </p:cxnSp>
      <p:sp>
        <p:nvSpPr>
          <p:cNvPr id="360" name="Shape 360"/>
          <p:cNvSpPr/>
          <p:nvPr/>
        </p:nvSpPr>
        <p:spPr>
          <a:xfrm>
            <a:off x="4185126" y="3012435"/>
            <a:ext cx="698400" cy="484500"/>
          </a:xfrm>
          <a:prstGeom prst="rightArrow">
            <a:avLst>
              <a:gd name="adj1" fmla="val 50000"/>
              <a:gd name="adj2" fmla="val 50000"/>
            </a:avLst>
          </a:prstGeom>
          <a:solidFill>
            <a:srgbClr val="C6E9F1"/>
          </a:solidFill>
          <a:ln w="9525" cap="flat" cmpd="sng">
            <a:solidFill>
              <a:schemeClr val="accent5"/>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61" name="Shape 361"/>
          <p:cNvSpPr/>
          <p:nvPr/>
        </p:nvSpPr>
        <p:spPr>
          <a:xfrm rot="-7903652">
            <a:off x="4737948" y="2054014"/>
            <a:ext cx="698629" cy="484670"/>
          </a:xfrm>
          <a:prstGeom prst="rightArrow">
            <a:avLst>
              <a:gd name="adj1" fmla="val 50000"/>
              <a:gd name="adj2" fmla="val 50000"/>
            </a:avLst>
          </a:prstGeom>
          <a:solidFill>
            <a:srgbClr val="C6E9F1"/>
          </a:solidFill>
          <a:ln w="9525" cap="flat" cmpd="sng">
            <a:solidFill>
              <a:schemeClr val="accent5"/>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62" name="Shape 362"/>
          <p:cNvSpPr/>
          <p:nvPr/>
        </p:nvSpPr>
        <p:spPr>
          <a:xfrm rot="7623416">
            <a:off x="3525295" y="2079906"/>
            <a:ext cx="698464" cy="484502"/>
          </a:xfrm>
          <a:prstGeom prst="rightArrow">
            <a:avLst>
              <a:gd name="adj1" fmla="val 50000"/>
              <a:gd name="adj2" fmla="val 50000"/>
            </a:avLst>
          </a:prstGeom>
          <a:solidFill>
            <a:srgbClr val="C6E9F1"/>
          </a:solidFill>
          <a:ln w="9525" cap="flat" cmpd="sng">
            <a:solidFill>
              <a:schemeClr val="accent5"/>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63" name="Shape 363"/>
          <p:cNvSpPr/>
          <p:nvPr/>
        </p:nvSpPr>
        <p:spPr>
          <a:xfrm>
            <a:off x="4220100" y="2346400"/>
            <a:ext cx="547200" cy="500700"/>
          </a:xfrm>
          <a:prstGeom prst="ellipse">
            <a:avLst/>
          </a:prstGeom>
          <a:solidFill>
            <a:srgbClr val="C6E9F1"/>
          </a:solidFill>
          <a:ln>
            <a:noFill/>
          </a:ln>
        </p:spPr>
        <p:txBody>
          <a:bodyPr wrap="square" lIns="0" tIns="45700" rIns="0" bIns="91425" anchor="b"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US" sz="1000" b="1">
                <a:solidFill>
                  <a:srgbClr val="666666"/>
                </a:solidFill>
                <a:latin typeface="Proxima Nova"/>
                <a:ea typeface="Proxima Nova"/>
                <a:cs typeface="Proxima Nova"/>
                <a:sym typeface="Proxima Nova"/>
              </a:rPr>
              <a:t>DATA</a:t>
            </a:r>
          </a:p>
        </p:txBody>
      </p:sp>
      <p:sp>
        <p:nvSpPr>
          <p:cNvPr id="364" name="Shape 364"/>
          <p:cNvSpPr txBox="1">
            <a:spLocks noGrp="1"/>
          </p:cNvSpPr>
          <p:nvPr>
            <p:ph type="title"/>
          </p:nvPr>
        </p:nvSpPr>
        <p:spPr>
          <a:xfrm>
            <a:off x="-37675" y="4228850"/>
            <a:ext cx="9144000" cy="666000"/>
          </a:xfrm>
          <a:prstGeom prst="rect">
            <a:avLst/>
          </a:prstGeom>
          <a:noFill/>
          <a:ln>
            <a:noFill/>
          </a:ln>
        </p:spPr>
        <p:txBody>
          <a:bodyPr wrap="square" lIns="0" tIns="0" rIns="0" bIns="0" anchor="b" anchorCtr="0">
            <a:noAutofit/>
          </a:bodyPr>
          <a:lstStyle/>
          <a:p>
            <a:pPr marL="0" marR="0" lvl="0" indent="0" algn="ctr" rtl="0">
              <a:lnSpc>
                <a:spcPct val="100000"/>
              </a:lnSpc>
              <a:spcBef>
                <a:spcPts val="0"/>
              </a:spcBef>
              <a:spcAft>
                <a:spcPts val="0"/>
              </a:spcAft>
              <a:buClr>
                <a:srgbClr val="666666"/>
              </a:buClr>
              <a:buSzPct val="25000"/>
              <a:buFont typeface="Proxima Nova"/>
              <a:buNone/>
            </a:pPr>
            <a:r>
              <a:rPr lang="en-US" sz="1600" b="1" dirty="0">
                <a:solidFill>
                  <a:srgbClr val="666666"/>
                </a:solidFill>
                <a:latin typeface="Proxima Nova"/>
                <a:ea typeface="Proxima Nova"/>
                <a:cs typeface="Proxima Nova"/>
                <a:sym typeface="Proxima Nova"/>
              </a:rPr>
              <a:t>Modern Telco: Platform for development and distribution of digital goods and services</a:t>
            </a:r>
          </a:p>
          <a:p>
            <a:pPr marL="0" marR="0" lvl="0" indent="0" algn="l" rtl="0">
              <a:lnSpc>
                <a:spcPct val="100000"/>
              </a:lnSpc>
              <a:spcBef>
                <a:spcPts val="0"/>
              </a:spcBef>
              <a:spcAft>
                <a:spcPts val="0"/>
              </a:spcAft>
              <a:buClr>
                <a:srgbClr val="666666"/>
              </a:buClr>
              <a:buSzPct val="25000"/>
              <a:buFont typeface="Proxima Nova"/>
              <a:buNone/>
            </a:pPr>
            <a:endParaRPr sz="1800" b="1" dirty="0">
              <a:solidFill>
                <a:srgbClr val="666666"/>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sldNum" idx="12"/>
          </p:nvPr>
        </p:nvSpPr>
        <p:spPr>
          <a:xfrm>
            <a:off x="-76200" y="4800600"/>
            <a:ext cx="533400" cy="273900"/>
          </a:xfrm>
          <a:prstGeom prst="rect">
            <a:avLst/>
          </a:prstGeom>
        </p:spPr>
        <p:txBody>
          <a:bodyPr wrap="square" lIns="91425" tIns="0" rIns="91425" bIns="18275" anchor="ctr" anchorCtr="0">
            <a:noAutofit/>
          </a:bodyPr>
          <a:lstStyle/>
          <a:p>
            <a:pPr lvl="0" rtl="0">
              <a:spcBef>
                <a:spcPts val="0"/>
              </a:spcBef>
              <a:buClr>
                <a:schemeClr val="dk1"/>
              </a:buClr>
              <a:buSzPct val="25000"/>
              <a:buFont typeface="Proxima Nova"/>
              <a:buNone/>
            </a:pPr>
            <a:fld id="{00000000-1234-1234-1234-123412341234}" type="slidenum">
              <a:rPr lang="en-US"/>
              <a:t>3</a:t>
            </a:fld>
            <a:endParaRPr lang="en-US"/>
          </a:p>
        </p:txBody>
      </p:sp>
      <p:sp>
        <p:nvSpPr>
          <p:cNvPr id="371" name="Shape 371"/>
          <p:cNvSpPr txBox="1">
            <a:spLocks noGrp="1"/>
          </p:cNvSpPr>
          <p:nvPr>
            <p:ph type="title"/>
          </p:nvPr>
        </p:nvSpPr>
        <p:spPr>
          <a:xfrm>
            <a:off x="685800" y="131500"/>
            <a:ext cx="7772400" cy="607800"/>
          </a:xfrm>
          <a:prstGeom prst="rect">
            <a:avLst/>
          </a:prstGeom>
        </p:spPr>
        <p:txBody>
          <a:bodyPr wrap="square" lIns="91425" tIns="91425" rIns="91425" bIns="91425" anchor="b" anchorCtr="0">
            <a:noAutofit/>
          </a:bodyPr>
          <a:lstStyle/>
          <a:p>
            <a:pPr lvl="0" algn="ctr" rtl="0">
              <a:spcBef>
                <a:spcPts val="0"/>
              </a:spcBef>
              <a:buNone/>
            </a:pPr>
            <a:r>
              <a:rPr lang="en-US"/>
              <a:t>Why Open Source?</a:t>
            </a:r>
          </a:p>
        </p:txBody>
      </p:sp>
      <p:pic>
        <p:nvPicPr>
          <p:cNvPr id="372" name="Shape 372"/>
          <p:cNvPicPr preferRelativeResize="0"/>
          <p:nvPr/>
        </p:nvPicPr>
        <p:blipFill>
          <a:blip r:embed="rId3">
            <a:alphaModFix/>
          </a:blip>
          <a:stretch>
            <a:fillRect/>
          </a:stretch>
        </p:blipFill>
        <p:spPr>
          <a:xfrm>
            <a:off x="1498788" y="629975"/>
            <a:ext cx="6146428" cy="4099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sldNum" idx="12"/>
          </p:nvPr>
        </p:nvSpPr>
        <p:spPr>
          <a:xfrm>
            <a:off x="-76200" y="4800600"/>
            <a:ext cx="533400" cy="273900"/>
          </a:xfrm>
          <a:prstGeom prst="rect">
            <a:avLst/>
          </a:prstGeom>
        </p:spPr>
        <p:txBody>
          <a:bodyPr wrap="square" lIns="91425" tIns="0" rIns="91425" bIns="18275" anchor="ctr" anchorCtr="0">
            <a:noAutofit/>
          </a:bodyPr>
          <a:lstStyle/>
          <a:p>
            <a:pPr lvl="0" rtl="0">
              <a:spcBef>
                <a:spcPts val="0"/>
              </a:spcBef>
              <a:buClr>
                <a:schemeClr val="dk1"/>
              </a:buClr>
              <a:buSzPct val="25000"/>
              <a:buFont typeface="Proxima Nova"/>
              <a:buNone/>
            </a:pPr>
            <a:fld id="{00000000-1234-1234-1234-123412341234}" type="slidenum">
              <a:rPr lang="en-US"/>
              <a:t>4</a:t>
            </a:fld>
            <a:endParaRPr lang="en-US"/>
          </a:p>
        </p:txBody>
      </p:sp>
      <p:sp>
        <p:nvSpPr>
          <p:cNvPr id="379" name="Shape 379"/>
          <p:cNvSpPr txBox="1">
            <a:spLocks noGrp="1"/>
          </p:cNvSpPr>
          <p:nvPr>
            <p:ph type="title"/>
          </p:nvPr>
        </p:nvSpPr>
        <p:spPr>
          <a:xfrm>
            <a:off x="685800" y="131500"/>
            <a:ext cx="7772400" cy="607800"/>
          </a:xfrm>
          <a:prstGeom prst="rect">
            <a:avLst/>
          </a:prstGeom>
        </p:spPr>
        <p:txBody>
          <a:bodyPr wrap="square" lIns="91425" tIns="91425" rIns="91425" bIns="91425" anchor="b" anchorCtr="0">
            <a:noAutofit/>
          </a:bodyPr>
          <a:lstStyle/>
          <a:p>
            <a:pPr lvl="0" algn="ctr" rtl="0">
              <a:spcBef>
                <a:spcPts val="0"/>
              </a:spcBef>
              <a:buNone/>
            </a:pPr>
            <a:r>
              <a:rPr lang="en-US"/>
              <a:t>Community Efficiencies</a:t>
            </a:r>
          </a:p>
        </p:txBody>
      </p:sp>
      <p:pic>
        <p:nvPicPr>
          <p:cNvPr id="380" name="Shape 380"/>
          <p:cNvPicPr preferRelativeResize="0"/>
          <p:nvPr/>
        </p:nvPicPr>
        <p:blipFill>
          <a:blip r:embed="rId3">
            <a:alphaModFix/>
          </a:blip>
          <a:stretch>
            <a:fillRect/>
          </a:stretch>
        </p:blipFill>
        <p:spPr>
          <a:xfrm>
            <a:off x="1498050" y="608500"/>
            <a:ext cx="6147910" cy="409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5"/>
        <p:cNvGrpSpPr/>
        <p:nvPr/>
      </p:nvGrpSpPr>
      <p:grpSpPr>
        <a:xfrm>
          <a:off x="0" y="0"/>
          <a:ext cx="0" cy="0"/>
          <a:chOff x="0" y="0"/>
          <a:chExt cx="0" cy="0"/>
        </a:xfrm>
      </p:grpSpPr>
      <p:sp>
        <p:nvSpPr>
          <p:cNvPr id="386" name="Shape 386"/>
          <p:cNvSpPr txBox="1">
            <a:spLocks noGrp="1"/>
          </p:cNvSpPr>
          <p:nvPr>
            <p:ph type="sldNum" idx="12"/>
          </p:nvPr>
        </p:nvSpPr>
        <p:spPr>
          <a:xfrm>
            <a:off x="-76200" y="4800600"/>
            <a:ext cx="533400" cy="273900"/>
          </a:xfrm>
          <a:prstGeom prst="rect">
            <a:avLst/>
          </a:prstGeom>
        </p:spPr>
        <p:txBody>
          <a:bodyPr wrap="square" lIns="91425" tIns="0" rIns="91425" bIns="18275" anchor="ctr" anchorCtr="0">
            <a:noAutofit/>
          </a:bodyPr>
          <a:lstStyle/>
          <a:p>
            <a:pPr lvl="0" rtl="0">
              <a:spcBef>
                <a:spcPts val="0"/>
              </a:spcBef>
              <a:buClr>
                <a:schemeClr val="dk1"/>
              </a:buClr>
              <a:buSzPct val="25000"/>
              <a:buFont typeface="Proxima Nova"/>
              <a:buNone/>
            </a:pPr>
            <a:fld id="{00000000-1234-1234-1234-123412341234}" type="slidenum">
              <a:rPr lang="en-US"/>
              <a:t>5</a:t>
            </a:fld>
            <a:endParaRPr lang="en-US"/>
          </a:p>
        </p:txBody>
      </p:sp>
      <p:pic>
        <p:nvPicPr>
          <p:cNvPr id="387" name="Shape 387"/>
          <p:cNvPicPr preferRelativeResize="0"/>
          <p:nvPr/>
        </p:nvPicPr>
        <p:blipFill>
          <a:blip r:embed="rId3">
            <a:alphaModFix/>
          </a:blip>
          <a:stretch>
            <a:fillRect/>
          </a:stretch>
        </p:blipFill>
        <p:spPr>
          <a:xfrm>
            <a:off x="7233525" y="2608913"/>
            <a:ext cx="1830650" cy="1189925"/>
          </a:xfrm>
          <a:prstGeom prst="rect">
            <a:avLst/>
          </a:prstGeom>
          <a:noFill/>
          <a:ln>
            <a:noFill/>
          </a:ln>
        </p:spPr>
      </p:pic>
      <p:pic>
        <p:nvPicPr>
          <p:cNvPr id="388" name="Shape 388"/>
          <p:cNvPicPr preferRelativeResize="0"/>
          <p:nvPr/>
        </p:nvPicPr>
        <p:blipFill rotWithShape="1">
          <a:blip r:embed="rId4">
            <a:alphaModFix/>
          </a:blip>
          <a:srcRect l="33945" t="-970" r="33826" b="970"/>
          <a:stretch/>
        </p:blipFill>
        <p:spPr>
          <a:xfrm>
            <a:off x="317350" y="2826620"/>
            <a:ext cx="533401" cy="972206"/>
          </a:xfrm>
          <a:prstGeom prst="rect">
            <a:avLst/>
          </a:prstGeom>
          <a:noFill/>
          <a:ln>
            <a:noFill/>
          </a:ln>
        </p:spPr>
      </p:pic>
      <p:pic>
        <p:nvPicPr>
          <p:cNvPr id="389" name="Shape 389"/>
          <p:cNvPicPr preferRelativeResize="0"/>
          <p:nvPr/>
        </p:nvPicPr>
        <p:blipFill>
          <a:blip r:embed="rId5">
            <a:alphaModFix/>
          </a:blip>
          <a:stretch>
            <a:fillRect/>
          </a:stretch>
        </p:blipFill>
        <p:spPr>
          <a:xfrm>
            <a:off x="7235051" y="1354651"/>
            <a:ext cx="1827605" cy="1189925"/>
          </a:xfrm>
          <a:prstGeom prst="rect">
            <a:avLst/>
          </a:prstGeom>
          <a:noFill/>
          <a:ln>
            <a:noFill/>
          </a:ln>
        </p:spPr>
      </p:pic>
      <p:sp>
        <p:nvSpPr>
          <p:cNvPr id="390" name="Shape 390"/>
          <p:cNvSpPr txBox="1"/>
          <p:nvPr/>
        </p:nvSpPr>
        <p:spPr>
          <a:xfrm>
            <a:off x="850750" y="2831813"/>
            <a:ext cx="2337900" cy="961800"/>
          </a:xfrm>
          <a:prstGeom prst="rect">
            <a:avLst/>
          </a:prstGeom>
          <a:noFill/>
          <a:ln>
            <a:noFill/>
          </a:ln>
        </p:spPr>
        <p:txBody>
          <a:bodyPr wrap="square" lIns="91425" tIns="91425" rIns="91425" bIns="91425" anchor="ctr" anchorCtr="0">
            <a:noAutofit/>
          </a:bodyPr>
          <a:lstStyle/>
          <a:p>
            <a:pPr lvl="0" rtl="0">
              <a:lnSpc>
                <a:spcPct val="110000"/>
              </a:lnSpc>
              <a:spcBef>
                <a:spcPts val="1300"/>
              </a:spcBef>
              <a:spcAft>
                <a:spcPts val="600"/>
              </a:spcAft>
              <a:buNone/>
            </a:pPr>
            <a:r>
              <a:rPr lang="en-US" b="1">
                <a:solidFill>
                  <a:schemeClr val="dk1"/>
                </a:solidFill>
                <a:highlight>
                  <a:srgbClr val="FFFFFF"/>
                </a:highlight>
              </a:rPr>
              <a:t>Sprint Launches C3PO – Open Source NFV/SDN–Based Mobile Core Reference Solution</a:t>
            </a:r>
          </a:p>
        </p:txBody>
      </p:sp>
      <p:pic>
        <p:nvPicPr>
          <p:cNvPr id="391" name="Shape 391"/>
          <p:cNvPicPr preferRelativeResize="0"/>
          <p:nvPr/>
        </p:nvPicPr>
        <p:blipFill>
          <a:blip r:embed="rId6">
            <a:alphaModFix/>
          </a:blip>
          <a:stretch>
            <a:fillRect/>
          </a:stretch>
        </p:blipFill>
        <p:spPr>
          <a:xfrm>
            <a:off x="5021691" y="3070108"/>
            <a:ext cx="2310809" cy="961800"/>
          </a:xfrm>
          <a:prstGeom prst="rect">
            <a:avLst/>
          </a:prstGeom>
          <a:noFill/>
          <a:ln>
            <a:noFill/>
          </a:ln>
        </p:spPr>
      </p:pic>
      <p:pic>
        <p:nvPicPr>
          <p:cNvPr id="392" name="Shape 392"/>
          <p:cNvPicPr preferRelativeResize="0"/>
          <p:nvPr/>
        </p:nvPicPr>
        <p:blipFill>
          <a:blip r:embed="rId7">
            <a:alphaModFix/>
          </a:blip>
          <a:stretch>
            <a:fillRect/>
          </a:stretch>
        </p:blipFill>
        <p:spPr>
          <a:xfrm>
            <a:off x="3188650" y="3070100"/>
            <a:ext cx="897371" cy="778325"/>
          </a:xfrm>
          <a:prstGeom prst="rect">
            <a:avLst/>
          </a:prstGeom>
          <a:noFill/>
          <a:ln>
            <a:noFill/>
          </a:ln>
        </p:spPr>
      </p:pic>
      <p:pic>
        <p:nvPicPr>
          <p:cNvPr id="393" name="Shape 393"/>
          <p:cNvPicPr preferRelativeResize="0"/>
          <p:nvPr/>
        </p:nvPicPr>
        <p:blipFill>
          <a:blip r:embed="rId8">
            <a:alphaModFix/>
          </a:blip>
          <a:stretch>
            <a:fillRect/>
          </a:stretch>
        </p:blipFill>
        <p:spPr>
          <a:xfrm>
            <a:off x="4181802" y="3135700"/>
            <a:ext cx="780398" cy="647125"/>
          </a:xfrm>
          <a:prstGeom prst="rect">
            <a:avLst/>
          </a:prstGeom>
          <a:noFill/>
          <a:ln>
            <a:noFill/>
          </a:ln>
        </p:spPr>
      </p:pic>
      <p:pic>
        <p:nvPicPr>
          <p:cNvPr id="394" name="Shape 394"/>
          <p:cNvPicPr preferRelativeResize="0"/>
          <p:nvPr/>
        </p:nvPicPr>
        <p:blipFill>
          <a:blip r:embed="rId9">
            <a:alphaModFix/>
          </a:blip>
          <a:stretch>
            <a:fillRect/>
          </a:stretch>
        </p:blipFill>
        <p:spPr>
          <a:xfrm>
            <a:off x="317350" y="3976152"/>
            <a:ext cx="3024125" cy="647135"/>
          </a:xfrm>
          <a:prstGeom prst="rect">
            <a:avLst/>
          </a:prstGeom>
          <a:noFill/>
          <a:ln>
            <a:noFill/>
          </a:ln>
        </p:spPr>
      </p:pic>
      <p:pic>
        <p:nvPicPr>
          <p:cNvPr id="395" name="Shape 395"/>
          <p:cNvPicPr preferRelativeResize="0"/>
          <p:nvPr/>
        </p:nvPicPr>
        <p:blipFill>
          <a:blip r:embed="rId10">
            <a:alphaModFix/>
          </a:blip>
          <a:stretch>
            <a:fillRect/>
          </a:stretch>
        </p:blipFill>
        <p:spPr>
          <a:xfrm>
            <a:off x="3516825" y="3842050"/>
            <a:ext cx="1830650" cy="915325"/>
          </a:xfrm>
          <a:prstGeom prst="rect">
            <a:avLst/>
          </a:prstGeom>
          <a:noFill/>
          <a:ln>
            <a:noFill/>
          </a:ln>
        </p:spPr>
      </p:pic>
      <p:pic>
        <p:nvPicPr>
          <p:cNvPr id="396" name="Shape 396"/>
          <p:cNvPicPr preferRelativeResize="0"/>
          <p:nvPr/>
        </p:nvPicPr>
        <p:blipFill>
          <a:blip r:embed="rId11">
            <a:alphaModFix/>
          </a:blip>
          <a:stretch>
            <a:fillRect/>
          </a:stretch>
        </p:blipFill>
        <p:spPr>
          <a:xfrm>
            <a:off x="5268950" y="3976050"/>
            <a:ext cx="3795225" cy="607800"/>
          </a:xfrm>
          <a:prstGeom prst="rect">
            <a:avLst/>
          </a:prstGeom>
          <a:noFill/>
          <a:ln>
            <a:noFill/>
          </a:ln>
        </p:spPr>
      </p:pic>
      <p:sp>
        <p:nvSpPr>
          <p:cNvPr id="397" name="Shape 397"/>
          <p:cNvSpPr txBox="1">
            <a:spLocks noGrp="1"/>
          </p:cNvSpPr>
          <p:nvPr>
            <p:ph type="title"/>
          </p:nvPr>
        </p:nvSpPr>
        <p:spPr>
          <a:xfrm>
            <a:off x="429300" y="350050"/>
            <a:ext cx="8285400" cy="607800"/>
          </a:xfrm>
          <a:prstGeom prst="rect">
            <a:avLst/>
          </a:prstGeom>
        </p:spPr>
        <p:txBody>
          <a:bodyPr wrap="square" lIns="91425" tIns="91425" rIns="91425" bIns="91425" anchor="b" anchorCtr="0">
            <a:noAutofit/>
          </a:bodyPr>
          <a:lstStyle/>
          <a:p>
            <a:pPr lvl="0" algn="ctr" rtl="0">
              <a:spcBef>
                <a:spcPts val="0"/>
              </a:spcBef>
              <a:buNone/>
            </a:pPr>
            <a:r>
              <a:rPr lang="en-US"/>
              <a:t>Significant Telco Open Source Communities </a:t>
            </a:r>
          </a:p>
        </p:txBody>
      </p:sp>
      <p:pic>
        <p:nvPicPr>
          <p:cNvPr id="398" name="Shape 398"/>
          <p:cNvPicPr preferRelativeResize="0"/>
          <p:nvPr/>
        </p:nvPicPr>
        <p:blipFill>
          <a:blip r:embed="rId12">
            <a:alphaModFix/>
          </a:blip>
          <a:stretch>
            <a:fillRect/>
          </a:stretch>
        </p:blipFill>
        <p:spPr>
          <a:xfrm>
            <a:off x="3263750" y="1354657"/>
            <a:ext cx="3795225" cy="1100619"/>
          </a:xfrm>
          <a:prstGeom prst="rect">
            <a:avLst/>
          </a:prstGeom>
          <a:noFill/>
          <a:ln>
            <a:noFill/>
          </a:ln>
        </p:spPr>
      </p:pic>
      <p:pic>
        <p:nvPicPr>
          <p:cNvPr id="399" name="Shape 399"/>
          <p:cNvPicPr preferRelativeResize="0"/>
          <p:nvPr/>
        </p:nvPicPr>
        <p:blipFill>
          <a:blip r:embed="rId13">
            <a:alphaModFix/>
          </a:blip>
          <a:stretch>
            <a:fillRect/>
          </a:stretch>
        </p:blipFill>
        <p:spPr>
          <a:xfrm>
            <a:off x="4488650" y="2423562"/>
            <a:ext cx="2310800" cy="598587"/>
          </a:xfrm>
          <a:prstGeom prst="rect">
            <a:avLst/>
          </a:prstGeom>
          <a:noFill/>
          <a:ln>
            <a:noFill/>
          </a:ln>
        </p:spPr>
      </p:pic>
      <p:pic>
        <p:nvPicPr>
          <p:cNvPr id="400" name="Shape 400"/>
          <p:cNvPicPr preferRelativeResize="0"/>
          <p:nvPr/>
        </p:nvPicPr>
        <p:blipFill>
          <a:blip r:embed="rId14">
            <a:alphaModFix/>
          </a:blip>
          <a:stretch>
            <a:fillRect/>
          </a:stretch>
        </p:blipFill>
        <p:spPr>
          <a:xfrm>
            <a:off x="317350" y="1510950"/>
            <a:ext cx="2647950" cy="1241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ftr" idx="11"/>
          </p:nvPr>
        </p:nvSpPr>
        <p:spPr>
          <a:xfrm>
            <a:off x="0" y="4800600"/>
            <a:ext cx="9119100" cy="273900"/>
          </a:xfrm>
          <a:prstGeom prst="rect">
            <a:avLst/>
          </a:prstGeom>
          <a:noFill/>
          <a:ln>
            <a:noFill/>
          </a:ln>
        </p:spPr>
        <p:txBody>
          <a:bodyPr wrap="square" lIns="91425" tIns="0" rIns="91425" bIns="18275" anchor="ctr" anchorCtr="0">
            <a:noAutofit/>
          </a:bodyPr>
          <a:lstStyle/>
          <a:p>
            <a:pPr marL="0" marR="0" lvl="0" indent="0" algn="ctr" rtl="0">
              <a:lnSpc>
                <a:spcPct val="100000"/>
              </a:lnSpc>
              <a:spcBef>
                <a:spcPts val="0"/>
              </a:spcBef>
              <a:spcAft>
                <a:spcPts val="0"/>
              </a:spcAft>
              <a:buClr>
                <a:srgbClr val="0000FF"/>
              </a:buClr>
              <a:buSzPct val="25000"/>
              <a:buFont typeface="Proxima Nova"/>
              <a:buNone/>
            </a:pPr>
            <a:r>
              <a:rPr lang="en-US" sz="800" b="0" i="0" u="none" strike="noStrike" cap="none">
                <a:solidFill>
                  <a:srgbClr val="4A86E8"/>
                </a:solidFill>
                <a:latin typeface="Proxima Nova"/>
                <a:ea typeface="Proxima Nova"/>
                <a:cs typeface="Proxima Nova"/>
                <a:sym typeface="Proxima Nova"/>
              </a:rPr>
              <a:t>With Mobile Edge Computing and 5G/C-RAN, all of the above may be distributed to hundreds of sites at the network edge. Common </a:t>
            </a:r>
            <a:r>
              <a:rPr lang="en-US">
                <a:solidFill>
                  <a:srgbClr val="4A86E8"/>
                </a:solidFill>
              </a:rPr>
              <a:t>i</a:t>
            </a:r>
            <a:r>
              <a:rPr lang="en-US" sz="800" b="0" i="0" u="none" strike="noStrike" cap="none">
                <a:solidFill>
                  <a:srgbClr val="4A86E8"/>
                </a:solidFill>
                <a:latin typeface="Proxima Nova"/>
                <a:ea typeface="Proxima Nova"/>
                <a:cs typeface="Proxima Nova"/>
                <a:sym typeface="Proxima Nova"/>
              </a:rPr>
              <a:t>nfrastructure is an imperative!</a:t>
            </a:r>
          </a:p>
        </p:txBody>
      </p:sp>
      <p:sp>
        <p:nvSpPr>
          <p:cNvPr id="407" name="Shape 407"/>
          <p:cNvSpPr txBox="1">
            <a:spLocks noGrp="1"/>
          </p:cNvSpPr>
          <p:nvPr>
            <p:ph type="title"/>
          </p:nvPr>
        </p:nvSpPr>
        <p:spPr>
          <a:xfrm>
            <a:off x="0" y="0"/>
            <a:ext cx="9144000" cy="423900"/>
          </a:xfrm>
          <a:prstGeom prst="rect">
            <a:avLst/>
          </a:prstGeom>
          <a:noFill/>
          <a:ln>
            <a:noFill/>
          </a:ln>
        </p:spPr>
        <p:txBody>
          <a:bodyPr wrap="square" lIns="0" tIns="0" rIns="0" bIns="0" anchor="b" anchorCtr="0">
            <a:noAutofit/>
          </a:bodyPr>
          <a:lstStyle/>
          <a:p>
            <a:pPr marL="0" marR="0" lvl="0" indent="0" algn="ctr" rtl="0">
              <a:lnSpc>
                <a:spcPct val="100000"/>
              </a:lnSpc>
              <a:spcBef>
                <a:spcPts val="0"/>
              </a:spcBef>
              <a:spcAft>
                <a:spcPts val="0"/>
              </a:spcAft>
              <a:buClr>
                <a:srgbClr val="666666"/>
              </a:buClr>
              <a:buSzPct val="25000"/>
              <a:buFont typeface="Proxima Nova"/>
              <a:buNone/>
            </a:pPr>
            <a:endParaRPr sz="2400" b="1" dirty="0">
              <a:solidFill>
                <a:srgbClr val="666666"/>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666666"/>
              </a:buClr>
              <a:buSzPct val="25000"/>
              <a:buFont typeface="Proxima Nova"/>
              <a:buNone/>
            </a:pPr>
            <a:endParaRPr sz="2400" b="1" dirty="0">
              <a:solidFill>
                <a:srgbClr val="666666"/>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666666"/>
              </a:buClr>
              <a:buSzPct val="25000"/>
              <a:buFont typeface="Proxima Nova"/>
              <a:buNone/>
            </a:pPr>
            <a:r>
              <a:rPr lang="en-US" sz="2300" b="1" dirty="0" smtClean="0">
                <a:solidFill>
                  <a:srgbClr val="666666"/>
                </a:solidFill>
                <a:latin typeface="Proxima Nova"/>
                <a:ea typeface="Proxima Nova"/>
                <a:cs typeface="Proxima Nova"/>
                <a:sym typeface="Proxima Nova"/>
              </a:rPr>
              <a:t>Platforms Must Share </a:t>
            </a:r>
            <a:r>
              <a:rPr lang="en-US" sz="2300" b="1" dirty="0">
                <a:solidFill>
                  <a:srgbClr val="666666"/>
                </a:solidFill>
                <a:latin typeface="Proxima Nova"/>
                <a:ea typeface="Proxima Nova"/>
                <a:cs typeface="Proxima Nova"/>
                <a:sym typeface="Proxima Nova"/>
              </a:rPr>
              <a:t>Common Infrastructure and Management</a:t>
            </a:r>
          </a:p>
        </p:txBody>
      </p:sp>
      <p:pic>
        <p:nvPicPr>
          <p:cNvPr id="408" name="Shape 408"/>
          <p:cNvPicPr preferRelativeResize="0"/>
          <p:nvPr/>
        </p:nvPicPr>
        <p:blipFill>
          <a:blip r:embed="rId3">
            <a:alphaModFix/>
          </a:blip>
          <a:stretch>
            <a:fillRect/>
          </a:stretch>
        </p:blipFill>
        <p:spPr>
          <a:xfrm>
            <a:off x="152400" y="885863"/>
            <a:ext cx="8839190" cy="34527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descr="Image result for geographic view png"/>
          <p:cNvSpPr/>
          <p:nvPr/>
        </p:nvSpPr>
        <p:spPr>
          <a:xfrm>
            <a:off x="155575" y="-144462"/>
            <a:ext cx="304800" cy="304800"/>
          </a:xfrm>
          <a:prstGeom prst="rect">
            <a:avLst/>
          </a:prstGeom>
          <a:noFill/>
          <a:ln>
            <a:noFill/>
          </a:ln>
        </p:spPr>
        <p:txBody>
          <a:bodyPr wrap="square" lIns="93850" tIns="46925" rIns="93850" bIns="46925" anchor="t" anchorCtr="0">
            <a:noAutofit/>
          </a:bodyPr>
          <a:lstStyle/>
          <a:p>
            <a:pPr marL="0" marR="0" lvl="0" indent="0" algn="l" rtl="0">
              <a:spcBef>
                <a:spcPts val="0"/>
              </a:spcBef>
              <a:buNone/>
            </a:pPr>
            <a:endParaRPr sz="1500">
              <a:solidFill>
                <a:schemeClr val="dk1"/>
              </a:solidFill>
              <a:latin typeface="Arial"/>
              <a:ea typeface="Arial"/>
              <a:cs typeface="Arial"/>
              <a:sym typeface="Arial"/>
            </a:endParaRPr>
          </a:p>
        </p:txBody>
      </p:sp>
      <p:sp>
        <p:nvSpPr>
          <p:cNvPr id="414" name="Shape 414" descr="Image result for geographic view png"/>
          <p:cNvSpPr/>
          <p:nvPr/>
        </p:nvSpPr>
        <p:spPr>
          <a:xfrm>
            <a:off x="307975" y="7937"/>
            <a:ext cx="304800" cy="304800"/>
          </a:xfrm>
          <a:prstGeom prst="rect">
            <a:avLst/>
          </a:prstGeom>
          <a:noFill/>
          <a:ln>
            <a:noFill/>
          </a:ln>
        </p:spPr>
        <p:txBody>
          <a:bodyPr wrap="square" lIns="93850" tIns="46925" rIns="93850" bIns="46925" anchor="t" anchorCtr="0">
            <a:noAutofit/>
          </a:bodyPr>
          <a:lstStyle/>
          <a:p>
            <a:pPr marL="0" marR="0" lvl="0" indent="0" algn="l" rtl="0">
              <a:spcBef>
                <a:spcPts val="0"/>
              </a:spcBef>
              <a:buNone/>
            </a:pPr>
            <a:endParaRPr sz="1500">
              <a:solidFill>
                <a:schemeClr val="dk1"/>
              </a:solidFill>
              <a:latin typeface="Arial"/>
              <a:ea typeface="Arial"/>
              <a:cs typeface="Arial"/>
              <a:sym typeface="Arial"/>
            </a:endParaRPr>
          </a:p>
        </p:txBody>
      </p:sp>
      <p:grpSp>
        <p:nvGrpSpPr>
          <p:cNvPr id="415" name="Shape 415"/>
          <p:cNvGrpSpPr/>
          <p:nvPr/>
        </p:nvGrpSpPr>
        <p:grpSpPr>
          <a:xfrm>
            <a:off x="460382" y="1100024"/>
            <a:ext cx="3834040" cy="3440034"/>
            <a:chOff x="507532" y="1616732"/>
            <a:chExt cx="4226700" cy="5055900"/>
          </a:xfrm>
        </p:grpSpPr>
        <p:sp>
          <p:nvSpPr>
            <p:cNvPr id="416" name="Shape 416"/>
            <p:cNvSpPr/>
            <p:nvPr/>
          </p:nvSpPr>
          <p:spPr>
            <a:xfrm>
              <a:off x="519651" y="1616732"/>
              <a:ext cx="4107000" cy="5055900"/>
            </a:xfrm>
            <a:prstGeom prst="roundRect">
              <a:avLst>
                <a:gd name="adj" fmla="val 0"/>
              </a:avLst>
            </a:prstGeom>
            <a:solidFill>
              <a:srgbClr val="F0F0F0"/>
            </a:solidFill>
            <a:ln>
              <a:noFill/>
            </a:ln>
          </p:spPr>
          <p:txBody>
            <a:bodyPr wrap="square" lIns="81475" tIns="40725" rIns="81475" bIns="40725" anchor="ctr" anchorCtr="0">
              <a:noAutofit/>
            </a:bodyPr>
            <a:lstStyle/>
            <a:p>
              <a:pPr marL="0" marR="0" lvl="0" indent="0" algn="ctr" rtl="0">
                <a:spcBef>
                  <a:spcPts val="0"/>
                </a:spcBef>
                <a:buNone/>
              </a:pPr>
              <a:endParaRPr sz="1500">
                <a:solidFill>
                  <a:schemeClr val="lt1"/>
                </a:solidFill>
                <a:latin typeface="Arial"/>
                <a:ea typeface="Arial"/>
                <a:cs typeface="Arial"/>
                <a:sym typeface="Arial"/>
              </a:endParaRPr>
            </a:p>
          </p:txBody>
        </p:sp>
        <p:sp>
          <p:nvSpPr>
            <p:cNvPr id="417" name="Shape 417"/>
            <p:cNvSpPr txBox="1"/>
            <p:nvPr/>
          </p:nvSpPr>
          <p:spPr>
            <a:xfrm>
              <a:off x="507532" y="5726494"/>
              <a:ext cx="4226700" cy="807900"/>
            </a:xfrm>
            <a:prstGeom prst="rect">
              <a:avLst/>
            </a:prstGeom>
            <a:noFill/>
            <a:ln>
              <a:noFill/>
            </a:ln>
          </p:spPr>
          <p:txBody>
            <a:bodyPr wrap="square" lIns="73325" tIns="36650" rIns="73325" bIns="36650" anchor="t" anchorCtr="0">
              <a:noAutofit/>
            </a:bodyPr>
            <a:lstStyle/>
            <a:p>
              <a:pPr marL="139700" marR="0" lvl="0" indent="-139700" algn="l" rtl="0">
                <a:spcBef>
                  <a:spcPts val="0"/>
                </a:spcBef>
                <a:spcAft>
                  <a:spcPts val="0"/>
                </a:spcAft>
                <a:buClr>
                  <a:schemeClr val="dk2"/>
                </a:buClr>
                <a:buSzPct val="100000"/>
                <a:buFont typeface="Arial"/>
                <a:buChar char="•"/>
              </a:pPr>
              <a:r>
                <a:rPr lang="en-US" sz="1000">
                  <a:solidFill>
                    <a:schemeClr val="dk1"/>
                  </a:solidFill>
                  <a:latin typeface="Overpass Light"/>
                  <a:ea typeface="Overpass Light"/>
                  <a:cs typeface="Overpass Light"/>
                  <a:sym typeface="Overpass Light"/>
                </a:rPr>
                <a:t>Network functions based on specific hardware/software</a:t>
              </a:r>
            </a:p>
            <a:p>
              <a:pPr marL="139700" marR="0" lvl="0" indent="-139700" algn="l" rtl="0">
                <a:spcBef>
                  <a:spcPts val="500"/>
                </a:spcBef>
                <a:spcAft>
                  <a:spcPts val="0"/>
                </a:spcAft>
                <a:buClr>
                  <a:schemeClr val="dk2"/>
                </a:buClr>
                <a:buSzPct val="100000"/>
                <a:buFont typeface="Arial"/>
                <a:buChar char="•"/>
              </a:pPr>
              <a:r>
                <a:rPr lang="en-US" sz="1000">
                  <a:solidFill>
                    <a:schemeClr val="dk1"/>
                  </a:solidFill>
                  <a:latin typeface="Overpass Light"/>
                  <a:ea typeface="Overpass Light"/>
                  <a:cs typeface="Overpass Light"/>
                  <a:sym typeface="Overpass Light"/>
                </a:rPr>
                <a:t>Fragmented non-commodity hardware</a:t>
              </a:r>
            </a:p>
            <a:p>
              <a:pPr marL="139700" marR="0" lvl="0" indent="-139700" algn="l" rtl="0">
                <a:spcBef>
                  <a:spcPts val="500"/>
                </a:spcBef>
                <a:spcAft>
                  <a:spcPts val="0"/>
                </a:spcAft>
                <a:buClr>
                  <a:schemeClr val="dk2"/>
                </a:buClr>
                <a:buSzPct val="100000"/>
                <a:buFont typeface="Arial"/>
                <a:buChar char="•"/>
              </a:pPr>
              <a:r>
                <a:rPr lang="en-US" sz="1000">
                  <a:solidFill>
                    <a:schemeClr val="dk1"/>
                  </a:solidFill>
                  <a:latin typeface="Overpass Light"/>
                  <a:ea typeface="Overpass Light"/>
                  <a:cs typeface="Overpass Light"/>
                  <a:sym typeface="Overpass Light"/>
                </a:rPr>
                <a:t>One physical node per role</a:t>
              </a:r>
            </a:p>
          </p:txBody>
        </p:sp>
        <p:sp>
          <p:nvSpPr>
            <p:cNvPr id="418" name="Shape 418"/>
            <p:cNvSpPr txBox="1"/>
            <p:nvPr/>
          </p:nvSpPr>
          <p:spPr>
            <a:xfrm>
              <a:off x="524223" y="1661375"/>
              <a:ext cx="4098000" cy="523200"/>
            </a:xfrm>
            <a:prstGeom prst="rect">
              <a:avLst/>
            </a:prstGeom>
            <a:noFill/>
            <a:ln>
              <a:noFill/>
            </a:ln>
          </p:spPr>
          <p:txBody>
            <a:bodyPr wrap="square" lIns="76025" tIns="38000" rIns="76025" bIns="38000" anchor="t" anchorCtr="0">
              <a:noAutofit/>
            </a:bodyPr>
            <a:lstStyle/>
            <a:p>
              <a:pPr marL="0" marR="0" lvl="0" indent="0" algn="ctr" rtl="0">
                <a:spcBef>
                  <a:spcPts val="0"/>
                </a:spcBef>
                <a:buSzPct val="25000"/>
                <a:buNone/>
              </a:pPr>
              <a:r>
                <a:rPr lang="en-US" sz="1200">
                  <a:solidFill>
                    <a:schemeClr val="dk1"/>
                  </a:solidFill>
                  <a:latin typeface="Overpass"/>
                  <a:ea typeface="Overpass"/>
                  <a:cs typeface="Overpass"/>
                  <a:sym typeface="Overpass"/>
                </a:rPr>
                <a:t>TRADITIONAL NETWORK</a:t>
              </a:r>
              <a:br>
                <a:rPr lang="en-US" sz="1200">
                  <a:solidFill>
                    <a:schemeClr val="dk1"/>
                  </a:solidFill>
                  <a:latin typeface="Overpass"/>
                  <a:ea typeface="Overpass"/>
                  <a:cs typeface="Overpass"/>
                  <a:sym typeface="Overpass"/>
                </a:rPr>
              </a:br>
              <a:r>
                <a:rPr lang="en-US" sz="1200">
                  <a:solidFill>
                    <a:schemeClr val="dk1"/>
                  </a:solidFill>
                  <a:latin typeface="Overpass"/>
                  <a:ea typeface="Overpass"/>
                  <a:cs typeface="Overpass"/>
                  <a:sym typeface="Overpass"/>
                </a:rPr>
                <a:t>APPLIANCE APPROACH</a:t>
              </a:r>
            </a:p>
          </p:txBody>
        </p:sp>
        <p:sp>
          <p:nvSpPr>
            <p:cNvPr id="419" name="Shape 419"/>
            <p:cNvSpPr txBox="1"/>
            <p:nvPr/>
          </p:nvSpPr>
          <p:spPr>
            <a:xfrm>
              <a:off x="1549719" y="3900097"/>
              <a:ext cx="1050000" cy="458400"/>
            </a:xfrm>
            <a:prstGeom prst="rect">
              <a:avLst/>
            </a:prstGeom>
            <a:noFill/>
            <a:ln>
              <a:noFill/>
            </a:ln>
          </p:spPr>
          <p:txBody>
            <a:bodyPr wrap="square" lIns="73325" tIns="36650" rIns="73325" bIns="36650" anchor="t" anchorCtr="0">
              <a:noAutofit/>
            </a:bodyPr>
            <a:lstStyle/>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Carrier-grade</a:t>
              </a:r>
            </a:p>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NAT</a:t>
              </a:r>
            </a:p>
          </p:txBody>
        </p:sp>
        <p:pic>
          <p:nvPicPr>
            <p:cNvPr id="420" name="Shape 420" descr="Icon_RH_Hardware_Server-A-Single_RGB_Flat.png"/>
            <p:cNvPicPr preferRelativeResize="0"/>
            <p:nvPr/>
          </p:nvPicPr>
          <p:blipFill rotWithShape="1">
            <a:blip r:embed="rId3">
              <a:alphaModFix/>
            </a:blip>
            <a:srcRect/>
            <a:stretch/>
          </p:blipFill>
          <p:spPr>
            <a:xfrm>
              <a:off x="1696832" y="3568461"/>
              <a:ext cx="756000" cy="301800"/>
            </a:xfrm>
            <a:prstGeom prst="rect">
              <a:avLst/>
            </a:prstGeom>
            <a:noFill/>
            <a:ln>
              <a:noFill/>
            </a:ln>
          </p:spPr>
        </p:pic>
        <p:sp>
          <p:nvSpPr>
            <p:cNvPr id="421" name="Shape 421"/>
            <p:cNvSpPr txBox="1"/>
            <p:nvPr/>
          </p:nvSpPr>
          <p:spPr>
            <a:xfrm>
              <a:off x="2486074" y="3900097"/>
              <a:ext cx="1191300" cy="458400"/>
            </a:xfrm>
            <a:prstGeom prst="rect">
              <a:avLst/>
            </a:prstGeom>
            <a:noFill/>
            <a:ln>
              <a:noFill/>
            </a:ln>
          </p:spPr>
          <p:txBody>
            <a:bodyPr wrap="square" lIns="73325" tIns="36650" rIns="73325" bIns="36650" anchor="t" anchorCtr="0">
              <a:noAutofit/>
            </a:bodyPr>
            <a:lstStyle/>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Session Border</a:t>
              </a:r>
            </a:p>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Controller</a:t>
              </a:r>
            </a:p>
          </p:txBody>
        </p:sp>
        <p:pic>
          <p:nvPicPr>
            <p:cNvPr id="422" name="Shape 422" descr="Icon_RH_Hardware_Server-A-Single_RGB_Flat.png"/>
            <p:cNvPicPr preferRelativeResize="0"/>
            <p:nvPr/>
          </p:nvPicPr>
          <p:blipFill rotWithShape="1">
            <a:blip r:embed="rId3">
              <a:alphaModFix/>
            </a:blip>
            <a:srcRect/>
            <a:stretch/>
          </p:blipFill>
          <p:spPr>
            <a:xfrm>
              <a:off x="2703719" y="3568461"/>
              <a:ext cx="756000" cy="301800"/>
            </a:xfrm>
            <a:prstGeom prst="rect">
              <a:avLst/>
            </a:prstGeom>
            <a:noFill/>
            <a:ln>
              <a:noFill/>
            </a:ln>
          </p:spPr>
        </p:pic>
        <p:sp>
          <p:nvSpPr>
            <p:cNvPr id="423" name="Shape 423"/>
            <p:cNvSpPr txBox="1"/>
            <p:nvPr/>
          </p:nvSpPr>
          <p:spPr>
            <a:xfrm>
              <a:off x="583085" y="3900097"/>
              <a:ext cx="955800" cy="458400"/>
            </a:xfrm>
            <a:prstGeom prst="rect">
              <a:avLst/>
            </a:prstGeom>
            <a:noFill/>
            <a:ln>
              <a:noFill/>
            </a:ln>
          </p:spPr>
          <p:txBody>
            <a:bodyPr wrap="square" lIns="73325" tIns="36650" rIns="73325" bIns="36650" anchor="t" anchorCtr="0">
              <a:noAutofit/>
            </a:bodyPr>
            <a:lstStyle/>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WAN</a:t>
              </a:r>
            </a:p>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acceleration</a:t>
              </a:r>
            </a:p>
          </p:txBody>
        </p:sp>
        <p:pic>
          <p:nvPicPr>
            <p:cNvPr id="424" name="Shape 424" descr="Icon_RH_Hardware_Server-A-Single_RGB_Flat.png"/>
            <p:cNvPicPr preferRelativeResize="0"/>
            <p:nvPr/>
          </p:nvPicPr>
          <p:blipFill rotWithShape="1">
            <a:blip r:embed="rId3">
              <a:alphaModFix/>
            </a:blip>
            <a:srcRect/>
            <a:stretch/>
          </p:blipFill>
          <p:spPr>
            <a:xfrm>
              <a:off x="682973" y="3584782"/>
              <a:ext cx="756000" cy="301800"/>
            </a:xfrm>
            <a:prstGeom prst="rect">
              <a:avLst/>
            </a:prstGeom>
            <a:noFill/>
            <a:ln>
              <a:noFill/>
            </a:ln>
          </p:spPr>
        </p:pic>
        <p:sp>
          <p:nvSpPr>
            <p:cNvPr id="425" name="Shape 425"/>
            <p:cNvSpPr txBox="1"/>
            <p:nvPr/>
          </p:nvSpPr>
          <p:spPr>
            <a:xfrm>
              <a:off x="3676883" y="3900097"/>
              <a:ext cx="768000" cy="458400"/>
            </a:xfrm>
            <a:prstGeom prst="rect">
              <a:avLst/>
            </a:prstGeom>
            <a:noFill/>
            <a:ln>
              <a:noFill/>
            </a:ln>
          </p:spPr>
          <p:txBody>
            <a:bodyPr wrap="square" lIns="73325" tIns="36650" rIns="73325" bIns="36650" anchor="t" anchorCtr="0">
              <a:noAutofit/>
            </a:bodyPr>
            <a:lstStyle/>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Message</a:t>
              </a:r>
            </a:p>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router</a:t>
              </a:r>
            </a:p>
          </p:txBody>
        </p:sp>
        <p:pic>
          <p:nvPicPr>
            <p:cNvPr id="426" name="Shape 426" descr="Icon_RH_Hardware_Server-A-Single_RGB_Flat.png"/>
            <p:cNvPicPr preferRelativeResize="0"/>
            <p:nvPr/>
          </p:nvPicPr>
          <p:blipFill rotWithShape="1">
            <a:blip r:embed="rId3">
              <a:alphaModFix/>
            </a:blip>
            <a:srcRect/>
            <a:stretch/>
          </p:blipFill>
          <p:spPr>
            <a:xfrm>
              <a:off x="3682931" y="3550548"/>
              <a:ext cx="756000" cy="301800"/>
            </a:xfrm>
            <a:prstGeom prst="rect">
              <a:avLst/>
            </a:prstGeom>
            <a:noFill/>
            <a:ln>
              <a:noFill/>
            </a:ln>
          </p:spPr>
        </p:pic>
        <p:sp>
          <p:nvSpPr>
            <p:cNvPr id="427" name="Shape 427"/>
            <p:cNvSpPr txBox="1"/>
            <p:nvPr/>
          </p:nvSpPr>
          <p:spPr>
            <a:xfrm>
              <a:off x="984266" y="5025511"/>
              <a:ext cx="672600" cy="273600"/>
            </a:xfrm>
            <a:prstGeom prst="rect">
              <a:avLst/>
            </a:prstGeom>
            <a:noFill/>
            <a:ln>
              <a:noFill/>
            </a:ln>
          </p:spPr>
          <p:txBody>
            <a:bodyPr wrap="square" lIns="73325" tIns="36650" rIns="73325" bIns="36650" anchor="t" anchorCtr="0">
              <a:noAutofit/>
            </a:bodyPr>
            <a:lstStyle/>
            <a:p>
              <a:pPr marL="241300" marR="0" lvl="0" indent="-241300" algn="l" rtl="0">
                <a:spcBef>
                  <a:spcPts val="0"/>
                </a:spcBef>
                <a:spcAft>
                  <a:spcPts val="0"/>
                </a:spcAft>
                <a:buSzPct val="25000"/>
                <a:buNone/>
              </a:pPr>
              <a:r>
                <a:rPr lang="en-US" sz="1000">
                  <a:solidFill>
                    <a:schemeClr val="dk1"/>
                  </a:solidFill>
                  <a:latin typeface="Overpass Light"/>
                  <a:ea typeface="Overpass Light"/>
                  <a:cs typeface="Overpass Light"/>
                  <a:sym typeface="Overpass Light"/>
                </a:rPr>
                <a:t>Firewall</a:t>
              </a:r>
            </a:p>
          </p:txBody>
        </p:sp>
        <p:pic>
          <p:nvPicPr>
            <p:cNvPr id="428" name="Shape 428" descr="Icon_RH_Hardware_Server-A-Single_RGB_Flat.png"/>
            <p:cNvPicPr preferRelativeResize="0"/>
            <p:nvPr/>
          </p:nvPicPr>
          <p:blipFill rotWithShape="1">
            <a:blip r:embed="rId3">
              <a:alphaModFix/>
            </a:blip>
            <a:srcRect/>
            <a:stretch/>
          </p:blipFill>
          <p:spPr>
            <a:xfrm>
              <a:off x="942656" y="4697671"/>
              <a:ext cx="756000" cy="301800"/>
            </a:xfrm>
            <a:prstGeom prst="rect">
              <a:avLst/>
            </a:prstGeom>
            <a:noFill/>
            <a:ln>
              <a:noFill/>
            </a:ln>
          </p:spPr>
        </p:pic>
        <p:sp>
          <p:nvSpPr>
            <p:cNvPr id="429" name="Shape 429"/>
            <p:cNvSpPr txBox="1"/>
            <p:nvPr/>
          </p:nvSpPr>
          <p:spPr>
            <a:xfrm>
              <a:off x="3594639" y="5025511"/>
              <a:ext cx="486000" cy="273600"/>
            </a:xfrm>
            <a:prstGeom prst="rect">
              <a:avLst/>
            </a:prstGeom>
            <a:noFill/>
            <a:ln>
              <a:noFill/>
            </a:ln>
          </p:spPr>
          <p:txBody>
            <a:bodyPr wrap="square" lIns="73325" tIns="36650" rIns="73325" bIns="36650" anchor="t" anchorCtr="0">
              <a:noAutofit/>
            </a:bodyPr>
            <a:lstStyle/>
            <a:p>
              <a:pPr marL="241300" marR="0" lvl="0" indent="-241300" algn="l" rtl="0">
                <a:spcBef>
                  <a:spcPts val="0"/>
                </a:spcBef>
                <a:spcAft>
                  <a:spcPts val="0"/>
                </a:spcAft>
                <a:buSzPct val="25000"/>
                <a:buNone/>
              </a:pPr>
              <a:r>
                <a:rPr lang="en-US" sz="1000">
                  <a:solidFill>
                    <a:schemeClr val="dk1"/>
                  </a:solidFill>
                  <a:latin typeface="Overpass Light"/>
                  <a:ea typeface="Overpass Light"/>
                  <a:cs typeface="Overpass Light"/>
                  <a:sym typeface="Overpass Light"/>
                </a:rPr>
                <a:t>CDN</a:t>
              </a:r>
            </a:p>
          </p:txBody>
        </p:sp>
        <p:pic>
          <p:nvPicPr>
            <p:cNvPr id="430" name="Shape 430" descr="Icon_RH_Hardware_Server-A-Single_RGB_Flat.png"/>
            <p:cNvPicPr preferRelativeResize="0"/>
            <p:nvPr/>
          </p:nvPicPr>
          <p:blipFill rotWithShape="1">
            <a:blip r:embed="rId3">
              <a:alphaModFix/>
            </a:blip>
            <a:srcRect/>
            <a:stretch/>
          </p:blipFill>
          <p:spPr>
            <a:xfrm>
              <a:off x="3459623" y="4697671"/>
              <a:ext cx="756000" cy="301800"/>
            </a:xfrm>
            <a:prstGeom prst="rect">
              <a:avLst/>
            </a:prstGeom>
            <a:noFill/>
            <a:ln>
              <a:noFill/>
            </a:ln>
          </p:spPr>
        </p:pic>
        <p:sp>
          <p:nvSpPr>
            <p:cNvPr id="431" name="Shape 431"/>
            <p:cNvSpPr txBox="1"/>
            <p:nvPr/>
          </p:nvSpPr>
          <p:spPr>
            <a:xfrm>
              <a:off x="1861666" y="5025511"/>
              <a:ext cx="1434900" cy="458400"/>
            </a:xfrm>
            <a:prstGeom prst="rect">
              <a:avLst/>
            </a:prstGeom>
            <a:noFill/>
            <a:ln>
              <a:noFill/>
            </a:ln>
          </p:spPr>
          <p:txBody>
            <a:bodyPr wrap="square" lIns="73325" tIns="36650" rIns="73325" bIns="36650" anchor="t" anchorCtr="0">
              <a:noAutofit/>
            </a:bodyPr>
            <a:lstStyle/>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Radio Access</a:t>
              </a:r>
            </a:p>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Network Controller</a:t>
              </a:r>
            </a:p>
          </p:txBody>
        </p:sp>
        <p:pic>
          <p:nvPicPr>
            <p:cNvPr id="432" name="Shape 432" descr="Icon_RH_Hardware_Server-A-Single_RGB_Flat.png"/>
            <p:cNvPicPr preferRelativeResize="0"/>
            <p:nvPr/>
          </p:nvPicPr>
          <p:blipFill rotWithShape="1">
            <a:blip r:embed="rId3">
              <a:alphaModFix/>
            </a:blip>
            <a:srcRect/>
            <a:stretch/>
          </p:blipFill>
          <p:spPr>
            <a:xfrm>
              <a:off x="2201139" y="4697671"/>
              <a:ext cx="756000" cy="301800"/>
            </a:xfrm>
            <a:prstGeom prst="rect">
              <a:avLst/>
            </a:prstGeom>
            <a:noFill/>
            <a:ln>
              <a:noFill/>
            </a:ln>
          </p:spPr>
        </p:pic>
        <p:sp>
          <p:nvSpPr>
            <p:cNvPr id="433" name="Shape 433"/>
            <p:cNvSpPr txBox="1"/>
            <p:nvPr/>
          </p:nvSpPr>
          <p:spPr>
            <a:xfrm>
              <a:off x="850049" y="2937641"/>
              <a:ext cx="421800" cy="273600"/>
            </a:xfrm>
            <a:prstGeom prst="rect">
              <a:avLst/>
            </a:prstGeom>
            <a:noFill/>
            <a:ln>
              <a:noFill/>
            </a:ln>
          </p:spPr>
          <p:txBody>
            <a:bodyPr wrap="square" lIns="73325" tIns="36650" rIns="73325" bIns="36650" anchor="t" anchorCtr="0">
              <a:noAutofit/>
            </a:bodyPr>
            <a:lstStyle/>
            <a:p>
              <a:pPr marL="241300" marR="0" lvl="0" indent="-241300" algn="l" rtl="0">
                <a:spcBef>
                  <a:spcPts val="0"/>
                </a:spcBef>
                <a:spcAft>
                  <a:spcPts val="0"/>
                </a:spcAft>
                <a:buSzPct val="25000"/>
                <a:buNone/>
              </a:pPr>
              <a:r>
                <a:rPr lang="en-US" sz="1000">
                  <a:solidFill>
                    <a:schemeClr val="dk1"/>
                  </a:solidFill>
                  <a:latin typeface="Overpass Light"/>
                  <a:ea typeface="Overpass Light"/>
                  <a:cs typeface="Overpass Light"/>
                  <a:sym typeface="Overpass Light"/>
                </a:rPr>
                <a:t>DPI</a:t>
              </a:r>
            </a:p>
          </p:txBody>
        </p:sp>
        <p:pic>
          <p:nvPicPr>
            <p:cNvPr id="434" name="Shape 434" descr="Icon_RH_Hardware_Server-A-Single_RGB_Flat.png"/>
            <p:cNvPicPr preferRelativeResize="0"/>
            <p:nvPr/>
          </p:nvPicPr>
          <p:blipFill rotWithShape="1">
            <a:blip r:embed="rId3">
              <a:alphaModFix/>
            </a:blip>
            <a:srcRect/>
            <a:stretch/>
          </p:blipFill>
          <p:spPr>
            <a:xfrm>
              <a:off x="682973" y="2579636"/>
              <a:ext cx="756000" cy="301800"/>
            </a:xfrm>
            <a:prstGeom prst="rect">
              <a:avLst/>
            </a:prstGeom>
            <a:noFill/>
            <a:ln>
              <a:noFill/>
            </a:ln>
          </p:spPr>
        </p:pic>
        <p:sp>
          <p:nvSpPr>
            <p:cNvPr id="435" name="Shape 435"/>
            <p:cNvSpPr txBox="1"/>
            <p:nvPr/>
          </p:nvSpPr>
          <p:spPr>
            <a:xfrm>
              <a:off x="1547661" y="2937641"/>
              <a:ext cx="1037400" cy="273600"/>
            </a:xfrm>
            <a:prstGeom prst="rect">
              <a:avLst/>
            </a:prstGeom>
            <a:noFill/>
            <a:ln>
              <a:noFill/>
            </a:ln>
          </p:spPr>
          <p:txBody>
            <a:bodyPr wrap="square" lIns="73325" tIns="36650" rIns="73325" bIns="36650" anchor="t" anchorCtr="0">
              <a:noAutofit/>
            </a:bodyPr>
            <a:lstStyle/>
            <a:p>
              <a:pPr marL="241300" marR="0" lvl="0" indent="-241300" algn="l" rtl="0">
                <a:spcBef>
                  <a:spcPts val="0"/>
                </a:spcBef>
                <a:spcAft>
                  <a:spcPts val="0"/>
                </a:spcAft>
                <a:buSzPct val="25000"/>
                <a:buNone/>
              </a:pPr>
              <a:r>
                <a:rPr lang="en-US" sz="1000">
                  <a:solidFill>
                    <a:schemeClr val="dk1"/>
                  </a:solidFill>
                  <a:latin typeface="Overpass Light"/>
                  <a:ea typeface="Overpass Light"/>
                  <a:cs typeface="Overpass Light"/>
                  <a:sym typeface="Overpass Light"/>
                </a:rPr>
                <a:t>GGSN/SGSN</a:t>
              </a:r>
            </a:p>
          </p:txBody>
        </p:sp>
        <p:pic>
          <p:nvPicPr>
            <p:cNvPr id="436" name="Shape 436" descr="Icon_RH_Hardware_Server-A-Single_RGB_Flat.png"/>
            <p:cNvPicPr preferRelativeResize="0"/>
            <p:nvPr/>
          </p:nvPicPr>
          <p:blipFill rotWithShape="1">
            <a:blip r:embed="rId3">
              <a:alphaModFix/>
            </a:blip>
            <a:srcRect/>
            <a:stretch/>
          </p:blipFill>
          <p:spPr>
            <a:xfrm>
              <a:off x="1688362" y="2579636"/>
              <a:ext cx="756000" cy="301800"/>
            </a:xfrm>
            <a:prstGeom prst="rect">
              <a:avLst/>
            </a:prstGeom>
            <a:noFill/>
            <a:ln>
              <a:noFill/>
            </a:ln>
          </p:spPr>
        </p:pic>
        <p:sp>
          <p:nvSpPr>
            <p:cNvPr id="437" name="Shape 437"/>
            <p:cNvSpPr txBox="1"/>
            <p:nvPr/>
          </p:nvSpPr>
          <p:spPr>
            <a:xfrm>
              <a:off x="2790295" y="2937641"/>
              <a:ext cx="562800" cy="273600"/>
            </a:xfrm>
            <a:prstGeom prst="rect">
              <a:avLst/>
            </a:prstGeom>
            <a:noFill/>
            <a:ln>
              <a:noFill/>
            </a:ln>
          </p:spPr>
          <p:txBody>
            <a:bodyPr wrap="square" lIns="73325" tIns="36650" rIns="73325" bIns="36650" anchor="t" anchorCtr="0">
              <a:noAutofit/>
            </a:bodyPr>
            <a:lstStyle/>
            <a:p>
              <a:pPr marL="241300" marR="0" lvl="0" indent="-241300" algn="l" rtl="0">
                <a:spcBef>
                  <a:spcPts val="0"/>
                </a:spcBef>
                <a:spcAft>
                  <a:spcPts val="0"/>
                </a:spcAft>
                <a:buSzPct val="25000"/>
                <a:buNone/>
              </a:pPr>
              <a:r>
                <a:rPr lang="en-US" sz="1000">
                  <a:solidFill>
                    <a:schemeClr val="dk1"/>
                  </a:solidFill>
                  <a:latin typeface="Overpass Light"/>
                  <a:ea typeface="Overpass Light"/>
                  <a:cs typeface="Overpass Light"/>
                  <a:sym typeface="Overpass Light"/>
                </a:rPr>
                <a:t>BRAS</a:t>
              </a:r>
            </a:p>
          </p:txBody>
        </p:sp>
        <p:pic>
          <p:nvPicPr>
            <p:cNvPr id="438" name="Shape 438" descr="Icon_RH_Hardware_Server-A-Single_RGB_Flat.png"/>
            <p:cNvPicPr preferRelativeResize="0"/>
            <p:nvPr/>
          </p:nvPicPr>
          <p:blipFill rotWithShape="1">
            <a:blip r:embed="rId3">
              <a:alphaModFix/>
            </a:blip>
            <a:srcRect/>
            <a:stretch/>
          </p:blipFill>
          <p:spPr>
            <a:xfrm>
              <a:off x="2693751" y="2579636"/>
              <a:ext cx="756000" cy="301800"/>
            </a:xfrm>
            <a:prstGeom prst="rect">
              <a:avLst/>
            </a:prstGeom>
            <a:noFill/>
            <a:ln>
              <a:noFill/>
            </a:ln>
          </p:spPr>
        </p:pic>
        <p:sp>
          <p:nvSpPr>
            <p:cNvPr id="439" name="Shape 439"/>
            <p:cNvSpPr txBox="1"/>
            <p:nvPr/>
          </p:nvSpPr>
          <p:spPr>
            <a:xfrm>
              <a:off x="3558439" y="2937641"/>
              <a:ext cx="1005000" cy="273600"/>
            </a:xfrm>
            <a:prstGeom prst="rect">
              <a:avLst/>
            </a:prstGeom>
            <a:noFill/>
            <a:ln>
              <a:noFill/>
            </a:ln>
          </p:spPr>
          <p:txBody>
            <a:bodyPr wrap="square" lIns="73325" tIns="36650" rIns="73325" bIns="36650" anchor="t" anchorCtr="0">
              <a:noAutofit/>
            </a:bodyPr>
            <a:lstStyle/>
            <a:p>
              <a:pPr marL="241300" marR="0" lvl="0" indent="-241300" algn="ctr" rtl="0">
                <a:spcBef>
                  <a:spcPts val="0"/>
                </a:spcBef>
                <a:buSzPct val="25000"/>
                <a:buNone/>
              </a:pPr>
              <a:r>
                <a:rPr lang="en-US" sz="1000">
                  <a:solidFill>
                    <a:schemeClr val="dk1"/>
                  </a:solidFill>
                  <a:latin typeface="Overpass Light"/>
                  <a:ea typeface="Overpass Light"/>
                  <a:cs typeface="Overpass Light"/>
                  <a:sym typeface="Overpass Light"/>
                </a:rPr>
                <a:t>PE router</a:t>
              </a:r>
            </a:p>
          </p:txBody>
        </p:sp>
        <p:pic>
          <p:nvPicPr>
            <p:cNvPr id="440" name="Shape 440" descr="Icon_RH_Hardware_Server-A-Single_RGB_Flat.png"/>
            <p:cNvPicPr preferRelativeResize="0"/>
            <p:nvPr/>
          </p:nvPicPr>
          <p:blipFill rotWithShape="1">
            <a:blip r:embed="rId3">
              <a:alphaModFix/>
            </a:blip>
            <a:srcRect/>
            <a:stretch/>
          </p:blipFill>
          <p:spPr>
            <a:xfrm>
              <a:off x="3682931" y="2579636"/>
              <a:ext cx="756000" cy="301800"/>
            </a:xfrm>
            <a:prstGeom prst="rect">
              <a:avLst/>
            </a:prstGeom>
            <a:noFill/>
            <a:ln>
              <a:noFill/>
            </a:ln>
          </p:spPr>
        </p:pic>
      </p:grpSp>
      <p:grpSp>
        <p:nvGrpSpPr>
          <p:cNvPr id="441" name="Shape 441"/>
          <p:cNvGrpSpPr/>
          <p:nvPr/>
        </p:nvGrpSpPr>
        <p:grpSpPr>
          <a:xfrm>
            <a:off x="4927440" y="1100015"/>
            <a:ext cx="3793023" cy="3440034"/>
            <a:chOff x="5353451" y="1700782"/>
            <a:chExt cx="4114800" cy="5055900"/>
          </a:xfrm>
        </p:grpSpPr>
        <p:sp>
          <p:nvSpPr>
            <p:cNvPr id="442" name="Shape 442"/>
            <p:cNvSpPr/>
            <p:nvPr/>
          </p:nvSpPr>
          <p:spPr>
            <a:xfrm>
              <a:off x="5353451" y="1700782"/>
              <a:ext cx="4114800" cy="5055900"/>
            </a:xfrm>
            <a:prstGeom prst="roundRect">
              <a:avLst>
                <a:gd name="adj" fmla="val 0"/>
              </a:avLst>
            </a:prstGeom>
            <a:solidFill>
              <a:srgbClr val="F0F0F0"/>
            </a:solidFill>
            <a:ln>
              <a:noFill/>
            </a:ln>
          </p:spPr>
          <p:txBody>
            <a:bodyPr wrap="square" lIns="81475" tIns="40725" rIns="81475" bIns="40725" anchor="ctr" anchorCtr="0">
              <a:noAutofit/>
            </a:bodyPr>
            <a:lstStyle/>
            <a:p>
              <a:pPr marL="0" marR="0" lvl="0" indent="0" algn="ctr" rtl="0">
                <a:spcBef>
                  <a:spcPts val="0"/>
                </a:spcBef>
                <a:buNone/>
              </a:pPr>
              <a:endParaRPr sz="1500">
                <a:solidFill>
                  <a:schemeClr val="lt1"/>
                </a:solidFill>
                <a:latin typeface="Arial"/>
                <a:ea typeface="Arial"/>
                <a:cs typeface="Arial"/>
                <a:sym typeface="Arial"/>
              </a:endParaRPr>
            </a:p>
          </p:txBody>
        </p:sp>
        <p:grpSp>
          <p:nvGrpSpPr>
            <p:cNvPr id="443" name="Shape 443"/>
            <p:cNvGrpSpPr/>
            <p:nvPr/>
          </p:nvGrpSpPr>
          <p:grpSpPr>
            <a:xfrm>
              <a:off x="5518874" y="4139517"/>
              <a:ext cx="3527051" cy="979800"/>
              <a:chOff x="5532200" y="4343637"/>
              <a:chExt cx="3527051" cy="979800"/>
            </a:xfrm>
          </p:grpSpPr>
          <p:sp>
            <p:nvSpPr>
              <p:cNvPr id="444" name="Shape 444"/>
              <p:cNvSpPr/>
              <p:nvPr/>
            </p:nvSpPr>
            <p:spPr>
              <a:xfrm>
                <a:off x="5532200" y="4343637"/>
                <a:ext cx="2564100" cy="979800"/>
              </a:xfrm>
              <a:prstGeom prst="rect">
                <a:avLst/>
              </a:prstGeom>
              <a:solidFill>
                <a:schemeClr val="lt1"/>
              </a:solidFill>
              <a:ln>
                <a:noFill/>
              </a:ln>
            </p:spPr>
            <p:txBody>
              <a:bodyPr wrap="square" lIns="81475" tIns="40725" rIns="81475" bIns="40725" anchor="ctr" anchorCtr="0">
                <a:noAutofit/>
              </a:bodyPr>
              <a:lstStyle/>
              <a:p>
                <a:pPr marL="0" marR="0" lvl="0" indent="0" algn="ctr" rtl="0">
                  <a:spcBef>
                    <a:spcPts val="0"/>
                  </a:spcBef>
                  <a:buNone/>
                </a:pPr>
                <a:endParaRPr sz="1500">
                  <a:solidFill>
                    <a:schemeClr val="lt1"/>
                  </a:solidFill>
                  <a:latin typeface="Arial"/>
                  <a:ea typeface="Arial"/>
                  <a:cs typeface="Arial"/>
                  <a:sym typeface="Arial"/>
                </a:endParaRPr>
              </a:p>
            </p:txBody>
          </p:sp>
          <p:sp>
            <p:nvSpPr>
              <p:cNvPr id="445" name="Shape 445"/>
              <p:cNvSpPr/>
              <p:nvPr/>
            </p:nvSpPr>
            <p:spPr>
              <a:xfrm>
                <a:off x="8096251" y="4344199"/>
                <a:ext cx="963000" cy="978000"/>
              </a:xfrm>
              <a:prstGeom prst="rect">
                <a:avLst/>
              </a:prstGeom>
              <a:solidFill>
                <a:srgbClr val="A30000"/>
              </a:solidFill>
              <a:ln>
                <a:noFill/>
              </a:ln>
            </p:spPr>
            <p:txBody>
              <a:bodyPr wrap="square" lIns="73325" tIns="36650" rIns="73325" bIns="36650" anchor="ctr" anchorCtr="0">
                <a:noAutofit/>
              </a:bodyPr>
              <a:lstStyle/>
              <a:p>
                <a:pPr marL="0" marR="0" lvl="0" indent="0" algn="ctr" rtl="0">
                  <a:spcBef>
                    <a:spcPts val="0"/>
                  </a:spcBef>
                  <a:buSzPct val="25000"/>
                  <a:buNone/>
                </a:pPr>
                <a:r>
                  <a:rPr lang="en-US" sz="1000">
                    <a:solidFill>
                      <a:schemeClr val="lt1"/>
                    </a:solidFill>
                    <a:latin typeface="Overpass"/>
                    <a:ea typeface="Overpass"/>
                    <a:cs typeface="Overpass"/>
                    <a:sym typeface="Overpass"/>
                  </a:rPr>
                  <a:t>NFVi</a:t>
                </a:r>
              </a:p>
            </p:txBody>
          </p:sp>
          <p:pic>
            <p:nvPicPr>
              <p:cNvPr id="446" name="Shape 446" descr="http://inwallspeakers1.com/wp-content/uploads/2014/04/linux-logo-transparent-background.jpg">
                <a:hlinkClick r:id="rId4"/>
              </p:cNvPr>
              <p:cNvPicPr preferRelativeResize="0"/>
              <p:nvPr/>
            </p:nvPicPr>
            <p:blipFill rotWithShape="1">
              <a:blip r:embed="rId5">
                <a:alphaModFix/>
              </a:blip>
              <a:srcRect l="1090" t="3332" r="-3949" b="3332"/>
              <a:stretch/>
            </p:blipFill>
            <p:spPr>
              <a:xfrm>
                <a:off x="5624735" y="4533775"/>
                <a:ext cx="848400" cy="523200"/>
              </a:xfrm>
              <a:prstGeom prst="rect">
                <a:avLst/>
              </a:prstGeom>
              <a:noFill/>
              <a:ln>
                <a:noFill/>
              </a:ln>
            </p:spPr>
          </p:pic>
          <p:pic>
            <p:nvPicPr>
              <p:cNvPr id="447" name="Shape 447" descr="http://4.bp.blogspot.com/-iumttarucps/URisnpCL-JI/AAAAAAAAEZA/f8jJZ1_cEw0/s1600/openstack-logo512.png">
                <a:hlinkClick r:id="rId6"/>
              </p:cNvPr>
              <p:cNvPicPr preferRelativeResize="0"/>
              <p:nvPr/>
            </p:nvPicPr>
            <p:blipFill rotWithShape="1">
              <a:blip r:embed="rId7">
                <a:alphaModFix/>
              </a:blip>
              <a:srcRect/>
              <a:stretch/>
            </p:blipFill>
            <p:spPr>
              <a:xfrm>
                <a:off x="6513105" y="4447820"/>
                <a:ext cx="725400" cy="761700"/>
              </a:xfrm>
              <a:prstGeom prst="rect">
                <a:avLst/>
              </a:prstGeom>
              <a:noFill/>
              <a:ln>
                <a:noFill/>
              </a:ln>
            </p:spPr>
          </p:pic>
        </p:grpSp>
        <p:sp>
          <p:nvSpPr>
            <p:cNvPr id="448" name="Shape 448"/>
            <p:cNvSpPr txBox="1"/>
            <p:nvPr/>
          </p:nvSpPr>
          <p:spPr>
            <a:xfrm>
              <a:off x="5361868" y="1758765"/>
              <a:ext cx="4098000" cy="523200"/>
            </a:xfrm>
            <a:prstGeom prst="rect">
              <a:avLst/>
            </a:prstGeom>
            <a:noFill/>
            <a:ln>
              <a:noFill/>
            </a:ln>
          </p:spPr>
          <p:txBody>
            <a:bodyPr wrap="square" lIns="76025" tIns="38000" rIns="76025" bIns="38000" anchor="t" anchorCtr="0">
              <a:noAutofit/>
            </a:bodyPr>
            <a:lstStyle/>
            <a:p>
              <a:pPr marL="0" marR="0" lvl="0" indent="0" algn="ctr" rtl="0">
                <a:spcBef>
                  <a:spcPts val="0"/>
                </a:spcBef>
                <a:buSzPct val="25000"/>
                <a:buNone/>
              </a:pPr>
              <a:r>
                <a:rPr lang="en-US" sz="1200">
                  <a:solidFill>
                    <a:schemeClr val="dk1"/>
                  </a:solidFill>
                  <a:latin typeface="Overpass"/>
                  <a:ea typeface="Overpass"/>
                  <a:cs typeface="Overpass"/>
                  <a:sym typeface="Overpass"/>
                </a:rPr>
                <a:t>VIRTUALIZED NETWORK</a:t>
              </a:r>
              <a:br>
                <a:rPr lang="en-US" sz="1200">
                  <a:solidFill>
                    <a:schemeClr val="dk1"/>
                  </a:solidFill>
                  <a:latin typeface="Overpass"/>
                  <a:ea typeface="Overpass"/>
                  <a:cs typeface="Overpass"/>
                  <a:sym typeface="Overpass"/>
                </a:rPr>
              </a:br>
              <a:r>
                <a:rPr lang="en-US" sz="1200">
                  <a:solidFill>
                    <a:schemeClr val="dk1"/>
                  </a:solidFill>
                  <a:latin typeface="Overpass"/>
                  <a:ea typeface="Overpass"/>
                  <a:cs typeface="Overpass"/>
                  <a:sym typeface="Overpass"/>
                </a:rPr>
                <a:t>APPLIANCE APPROACH</a:t>
              </a:r>
            </a:p>
          </p:txBody>
        </p:sp>
        <p:grpSp>
          <p:nvGrpSpPr>
            <p:cNvPr id="449" name="Shape 449"/>
            <p:cNvGrpSpPr/>
            <p:nvPr/>
          </p:nvGrpSpPr>
          <p:grpSpPr>
            <a:xfrm>
              <a:off x="5518874" y="5226514"/>
              <a:ext cx="3526800" cy="641400"/>
              <a:chOff x="5532200" y="5396614"/>
              <a:chExt cx="3526800" cy="641400"/>
            </a:xfrm>
          </p:grpSpPr>
          <p:sp>
            <p:nvSpPr>
              <p:cNvPr id="450" name="Shape 450"/>
              <p:cNvSpPr/>
              <p:nvPr/>
            </p:nvSpPr>
            <p:spPr>
              <a:xfrm>
                <a:off x="5532200" y="5396614"/>
                <a:ext cx="3526800" cy="641400"/>
              </a:xfrm>
              <a:prstGeom prst="rect">
                <a:avLst/>
              </a:prstGeom>
              <a:solidFill>
                <a:srgbClr val="3F3F3F"/>
              </a:solidFill>
              <a:ln>
                <a:noFill/>
              </a:ln>
            </p:spPr>
            <p:txBody>
              <a:bodyPr wrap="square" lIns="73325" tIns="36650" rIns="73325" bIns="36650" anchor="ctr" anchorCtr="0">
                <a:noAutofit/>
              </a:bodyPr>
              <a:lstStyle/>
              <a:p>
                <a:pPr marL="0" marR="0" lvl="0" indent="0" algn="ctr" rtl="0">
                  <a:spcBef>
                    <a:spcPts val="0"/>
                  </a:spcBef>
                  <a:buSzPct val="25000"/>
                  <a:buNone/>
                </a:pPr>
                <a:r>
                  <a:rPr lang="en-US" sz="1000">
                    <a:solidFill>
                      <a:schemeClr val="lt1"/>
                    </a:solidFill>
                    <a:latin typeface="Overpass"/>
                    <a:ea typeface="Overpass"/>
                    <a:cs typeface="Overpass"/>
                    <a:sym typeface="Overpass"/>
                  </a:rPr>
                  <a:t>NFVi Hardware</a:t>
                </a:r>
              </a:p>
            </p:txBody>
          </p:sp>
          <p:grpSp>
            <p:nvGrpSpPr>
              <p:cNvPr id="451" name="Shape 451"/>
              <p:cNvGrpSpPr/>
              <p:nvPr/>
            </p:nvGrpSpPr>
            <p:grpSpPr>
              <a:xfrm>
                <a:off x="5789241" y="5514552"/>
                <a:ext cx="2774626" cy="426858"/>
                <a:chOff x="5781011" y="5514552"/>
                <a:chExt cx="2774626" cy="426858"/>
              </a:xfrm>
            </p:grpSpPr>
            <p:pic>
              <p:nvPicPr>
                <p:cNvPr id="452" name="Shape 452"/>
                <p:cNvPicPr preferRelativeResize="0"/>
                <p:nvPr/>
              </p:nvPicPr>
              <p:blipFill rotWithShape="1">
                <a:blip r:embed="rId8">
                  <a:alphaModFix/>
                </a:blip>
                <a:srcRect/>
                <a:stretch/>
              </p:blipFill>
              <p:spPr>
                <a:xfrm>
                  <a:off x="8247537" y="5534610"/>
                  <a:ext cx="308100" cy="406800"/>
                </a:xfrm>
                <a:prstGeom prst="rect">
                  <a:avLst/>
                </a:prstGeom>
                <a:noFill/>
                <a:ln>
                  <a:noFill/>
                </a:ln>
              </p:spPr>
            </p:pic>
            <p:pic>
              <p:nvPicPr>
                <p:cNvPr id="453" name="Shape 453"/>
                <p:cNvPicPr preferRelativeResize="0"/>
                <p:nvPr/>
              </p:nvPicPr>
              <p:blipFill rotWithShape="1">
                <a:blip r:embed="rId9">
                  <a:alphaModFix/>
                </a:blip>
                <a:srcRect/>
                <a:stretch/>
              </p:blipFill>
              <p:spPr>
                <a:xfrm>
                  <a:off x="5781011" y="5514552"/>
                  <a:ext cx="328800" cy="405600"/>
                </a:xfrm>
                <a:prstGeom prst="rect">
                  <a:avLst/>
                </a:prstGeom>
                <a:noFill/>
                <a:ln>
                  <a:noFill/>
                </a:ln>
              </p:spPr>
            </p:pic>
          </p:grpSp>
        </p:grpSp>
        <p:grpSp>
          <p:nvGrpSpPr>
            <p:cNvPr id="454" name="Shape 454"/>
            <p:cNvGrpSpPr/>
            <p:nvPr/>
          </p:nvGrpSpPr>
          <p:grpSpPr>
            <a:xfrm>
              <a:off x="5518874" y="2495581"/>
              <a:ext cx="3527051" cy="1527000"/>
              <a:chOff x="5532200" y="2495581"/>
              <a:chExt cx="3527051" cy="1527000"/>
            </a:xfrm>
          </p:grpSpPr>
          <p:sp>
            <p:nvSpPr>
              <p:cNvPr id="455" name="Shape 455"/>
              <p:cNvSpPr/>
              <p:nvPr/>
            </p:nvSpPr>
            <p:spPr>
              <a:xfrm>
                <a:off x="5532200" y="2495581"/>
                <a:ext cx="2564100" cy="1527000"/>
              </a:xfrm>
              <a:prstGeom prst="rect">
                <a:avLst/>
              </a:prstGeom>
              <a:solidFill>
                <a:schemeClr val="lt1"/>
              </a:solidFill>
              <a:ln>
                <a:noFill/>
              </a:ln>
            </p:spPr>
            <p:txBody>
              <a:bodyPr wrap="square" lIns="81475" tIns="40725" rIns="81475" bIns="40725" anchor="ctr" anchorCtr="0">
                <a:noAutofit/>
              </a:bodyPr>
              <a:lstStyle/>
              <a:p>
                <a:pPr marL="0" marR="0" lvl="0" indent="0" algn="ctr" rtl="0">
                  <a:spcBef>
                    <a:spcPts val="0"/>
                  </a:spcBef>
                  <a:buNone/>
                </a:pPr>
                <a:endParaRPr sz="1500">
                  <a:solidFill>
                    <a:schemeClr val="lt1"/>
                  </a:solidFill>
                  <a:latin typeface="Arial"/>
                  <a:ea typeface="Arial"/>
                  <a:cs typeface="Arial"/>
                  <a:sym typeface="Arial"/>
                </a:endParaRPr>
              </a:p>
            </p:txBody>
          </p:sp>
          <p:sp>
            <p:nvSpPr>
              <p:cNvPr id="456" name="Shape 456"/>
              <p:cNvSpPr/>
              <p:nvPr/>
            </p:nvSpPr>
            <p:spPr>
              <a:xfrm>
                <a:off x="8096251" y="2495581"/>
                <a:ext cx="963000" cy="1527000"/>
              </a:xfrm>
              <a:prstGeom prst="rect">
                <a:avLst/>
              </a:prstGeom>
              <a:solidFill>
                <a:srgbClr val="A5A5A5"/>
              </a:solidFill>
              <a:ln>
                <a:noFill/>
              </a:ln>
            </p:spPr>
            <p:txBody>
              <a:bodyPr wrap="square" lIns="73325" tIns="36650" rIns="73325" bIns="36650" anchor="ctr" anchorCtr="0">
                <a:noAutofit/>
              </a:bodyPr>
              <a:lstStyle/>
              <a:p>
                <a:pPr marL="0" marR="0" lvl="0" indent="0" algn="ctr" rtl="0">
                  <a:spcBef>
                    <a:spcPts val="0"/>
                  </a:spcBef>
                  <a:buSzPct val="25000"/>
                  <a:buNone/>
                </a:pPr>
                <a:r>
                  <a:rPr lang="en-US" sz="1000">
                    <a:solidFill>
                      <a:schemeClr val="lt1"/>
                    </a:solidFill>
                    <a:latin typeface="Overpass"/>
                    <a:ea typeface="Overpass"/>
                    <a:cs typeface="Overpass"/>
                    <a:sym typeface="Overpass"/>
                  </a:rPr>
                  <a:t>VNFs</a:t>
                </a:r>
              </a:p>
            </p:txBody>
          </p:sp>
          <p:grpSp>
            <p:nvGrpSpPr>
              <p:cNvPr id="457" name="Shape 457"/>
              <p:cNvGrpSpPr/>
              <p:nvPr/>
            </p:nvGrpSpPr>
            <p:grpSpPr>
              <a:xfrm>
                <a:off x="5624743" y="2588204"/>
                <a:ext cx="2357394" cy="390600"/>
                <a:chOff x="5624743" y="2588204"/>
                <a:chExt cx="2357394" cy="390600"/>
              </a:xfrm>
            </p:grpSpPr>
            <p:sp>
              <p:nvSpPr>
                <p:cNvPr id="458" name="Shape 458"/>
                <p:cNvSpPr/>
                <p:nvPr/>
              </p:nvSpPr>
              <p:spPr>
                <a:xfrm>
                  <a:off x="5624743" y="2588204"/>
                  <a:ext cx="725400" cy="390600"/>
                </a:xfrm>
                <a:prstGeom prst="rect">
                  <a:avLst/>
                </a:prstGeom>
                <a:solidFill>
                  <a:srgbClr val="CC0000"/>
                </a:solidFill>
                <a:ln>
                  <a:noFill/>
                </a:ln>
              </p:spPr>
              <p:txBody>
                <a:bodyPr wrap="square" lIns="76025" tIns="38000" rIns="76025" bIns="38000" anchor="ctr" anchorCtr="0">
                  <a:noAutofit/>
                </a:bodyPr>
                <a:lstStyle/>
                <a:p>
                  <a:pPr marL="0" marR="0" lvl="0" indent="0" algn="ctr" rtl="0">
                    <a:spcBef>
                      <a:spcPts val="0"/>
                    </a:spcBef>
                    <a:buSzPct val="25000"/>
                    <a:buNone/>
                  </a:pPr>
                  <a:r>
                    <a:rPr lang="en-US" sz="1000">
                      <a:solidFill>
                        <a:schemeClr val="lt1"/>
                      </a:solidFill>
                      <a:latin typeface="Overpass Light"/>
                      <a:ea typeface="Overpass Light"/>
                      <a:cs typeface="Overpass Light"/>
                      <a:sym typeface="Overpass Light"/>
                    </a:rPr>
                    <a:t>DPI</a:t>
                  </a:r>
                </a:p>
              </p:txBody>
            </p:sp>
            <p:sp>
              <p:nvSpPr>
                <p:cNvPr id="459" name="Shape 459"/>
                <p:cNvSpPr/>
                <p:nvPr/>
              </p:nvSpPr>
              <p:spPr>
                <a:xfrm>
                  <a:off x="6440740" y="2588204"/>
                  <a:ext cx="725400" cy="390600"/>
                </a:xfrm>
                <a:prstGeom prst="rect">
                  <a:avLst/>
                </a:prstGeom>
                <a:solidFill>
                  <a:srgbClr val="CC0000"/>
                </a:solidFill>
                <a:ln>
                  <a:noFill/>
                </a:ln>
              </p:spPr>
              <p:txBody>
                <a:bodyPr wrap="square" lIns="76025" tIns="38000" rIns="76025" bIns="38000" anchor="ctr" anchorCtr="0">
                  <a:noAutofit/>
                </a:bodyPr>
                <a:lstStyle/>
                <a:p>
                  <a:pPr marL="0" marR="0" lvl="0" indent="0" algn="ctr" rtl="0">
                    <a:spcBef>
                      <a:spcPts val="0"/>
                    </a:spcBef>
                    <a:buSzPct val="25000"/>
                    <a:buNone/>
                  </a:pPr>
                  <a:r>
                    <a:rPr lang="en-US" sz="1000">
                      <a:solidFill>
                        <a:schemeClr val="lt1"/>
                      </a:solidFill>
                      <a:latin typeface="Overpass Light"/>
                      <a:ea typeface="Overpass Light"/>
                      <a:cs typeface="Overpass Light"/>
                      <a:sym typeface="Overpass Light"/>
                    </a:rPr>
                    <a:t>SBC</a:t>
                  </a:r>
                </a:p>
              </p:txBody>
            </p:sp>
            <p:sp>
              <p:nvSpPr>
                <p:cNvPr id="460" name="Shape 460"/>
                <p:cNvSpPr/>
                <p:nvPr/>
              </p:nvSpPr>
              <p:spPr>
                <a:xfrm>
                  <a:off x="7256737" y="2588204"/>
                  <a:ext cx="725400" cy="390600"/>
                </a:xfrm>
                <a:prstGeom prst="rect">
                  <a:avLst/>
                </a:prstGeom>
                <a:solidFill>
                  <a:srgbClr val="CC0000"/>
                </a:solidFill>
                <a:ln>
                  <a:noFill/>
                </a:ln>
              </p:spPr>
              <p:txBody>
                <a:bodyPr wrap="square" lIns="76025" tIns="38000" rIns="76025" bIns="38000" anchor="ctr" anchorCtr="0">
                  <a:noAutofit/>
                </a:bodyPr>
                <a:lstStyle/>
                <a:p>
                  <a:pPr marL="0" marR="0" lvl="0" indent="0" algn="ctr" rtl="0">
                    <a:spcBef>
                      <a:spcPts val="0"/>
                    </a:spcBef>
                    <a:buSzPct val="25000"/>
                    <a:buNone/>
                  </a:pPr>
                  <a:r>
                    <a:rPr lang="en-US" sz="1000">
                      <a:solidFill>
                        <a:schemeClr val="lt1"/>
                      </a:solidFill>
                      <a:latin typeface="Overpass Light"/>
                      <a:ea typeface="Overpass Light"/>
                      <a:cs typeface="Overpass Light"/>
                      <a:sym typeface="Overpass Light"/>
                    </a:rPr>
                    <a:t>BRAS</a:t>
                  </a:r>
                </a:p>
              </p:txBody>
            </p:sp>
          </p:grpSp>
          <p:grpSp>
            <p:nvGrpSpPr>
              <p:cNvPr id="461" name="Shape 461"/>
              <p:cNvGrpSpPr/>
              <p:nvPr/>
            </p:nvGrpSpPr>
            <p:grpSpPr>
              <a:xfrm>
                <a:off x="5624743" y="3065966"/>
                <a:ext cx="2357394" cy="390600"/>
                <a:chOff x="5624743" y="3070746"/>
                <a:chExt cx="2357394" cy="390600"/>
              </a:xfrm>
            </p:grpSpPr>
            <p:sp>
              <p:nvSpPr>
                <p:cNvPr id="462" name="Shape 462"/>
                <p:cNvSpPr/>
                <p:nvPr/>
              </p:nvSpPr>
              <p:spPr>
                <a:xfrm>
                  <a:off x="5624743" y="3070746"/>
                  <a:ext cx="725400" cy="390600"/>
                </a:xfrm>
                <a:prstGeom prst="rect">
                  <a:avLst/>
                </a:prstGeom>
                <a:solidFill>
                  <a:srgbClr val="CC0000"/>
                </a:solidFill>
                <a:ln>
                  <a:noFill/>
                </a:ln>
              </p:spPr>
              <p:txBody>
                <a:bodyPr wrap="square" lIns="76025" tIns="38000" rIns="76025" bIns="38000" anchor="ctr" anchorCtr="0">
                  <a:noAutofit/>
                </a:bodyPr>
                <a:lstStyle/>
                <a:p>
                  <a:pPr marL="0" marR="0" lvl="0" indent="0" algn="ctr" rtl="0">
                    <a:spcBef>
                      <a:spcPts val="0"/>
                    </a:spcBef>
                    <a:buSzPct val="25000"/>
                    <a:buNone/>
                  </a:pPr>
                  <a:r>
                    <a:rPr lang="en-US" sz="1000">
                      <a:solidFill>
                        <a:schemeClr val="lt1"/>
                      </a:solidFill>
                      <a:latin typeface="Overpass Light"/>
                      <a:ea typeface="Overpass Light"/>
                      <a:cs typeface="Overpass Light"/>
                      <a:sym typeface="Overpass Light"/>
                    </a:rPr>
                    <a:t>Firewall</a:t>
                  </a:r>
                </a:p>
              </p:txBody>
            </p:sp>
            <p:sp>
              <p:nvSpPr>
                <p:cNvPr id="463" name="Shape 463"/>
                <p:cNvSpPr/>
                <p:nvPr/>
              </p:nvSpPr>
              <p:spPr>
                <a:xfrm>
                  <a:off x="6440740" y="3070746"/>
                  <a:ext cx="725400" cy="390600"/>
                </a:xfrm>
                <a:prstGeom prst="rect">
                  <a:avLst/>
                </a:prstGeom>
                <a:solidFill>
                  <a:srgbClr val="CC0000"/>
                </a:solidFill>
                <a:ln>
                  <a:noFill/>
                </a:ln>
              </p:spPr>
              <p:txBody>
                <a:bodyPr wrap="square" lIns="76025" tIns="38000" rIns="76025" bIns="38000" anchor="ctr" anchorCtr="0">
                  <a:noAutofit/>
                </a:bodyPr>
                <a:lstStyle/>
                <a:p>
                  <a:pPr marL="0" marR="0" lvl="0" indent="0" algn="ctr" rtl="0">
                    <a:spcBef>
                      <a:spcPts val="0"/>
                    </a:spcBef>
                    <a:buSzPct val="25000"/>
                    <a:buNone/>
                  </a:pPr>
                  <a:r>
                    <a:rPr lang="en-US" sz="1000">
                      <a:solidFill>
                        <a:schemeClr val="lt1"/>
                      </a:solidFill>
                      <a:latin typeface="Overpass Light"/>
                      <a:ea typeface="Overpass Light"/>
                      <a:cs typeface="Overpass Light"/>
                      <a:sym typeface="Overpass Light"/>
                    </a:rPr>
                    <a:t>CG-NAT</a:t>
                  </a:r>
                </a:p>
              </p:txBody>
            </p:sp>
            <p:sp>
              <p:nvSpPr>
                <p:cNvPr id="464" name="Shape 464"/>
                <p:cNvSpPr/>
                <p:nvPr/>
              </p:nvSpPr>
              <p:spPr>
                <a:xfrm>
                  <a:off x="7256737" y="3070746"/>
                  <a:ext cx="725400" cy="390600"/>
                </a:xfrm>
                <a:prstGeom prst="rect">
                  <a:avLst/>
                </a:prstGeom>
                <a:solidFill>
                  <a:srgbClr val="CC0000"/>
                </a:solidFill>
                <a:ln>
                  <a:noFill/>
                </a:ln>
              </p:spPr>
              <p:txBody>
                <a:bodyPr wrap="square" lIns="76025" tIns="38000" rIns="76025" bIns="38000" anchor="ctr" anchorCtr="0">
                  <a:noAutofit/>
                </a:bodyPr>
                <a:lstStyle/>
                <a:p>
                  <a:pPr marL="0" marR="0" lvl="0" indent="0" algn="ctr" rtl="0">
                    <a:spcBef>
                      <a:spcPts val="0"/>
                    </a:spcBef>
                    <a:buSzPct val="25000"/>
                    <a:buNone/>
                  </a:pPr>
                  <a:r>
                    <a:rPr lang="en-US" sz="1000">
                      <a:solidFill>
                        <a:schemeClr val="lt1"/>
                      </a:solidFill>
                      <a:latin typeface="Overpass Light"/>
                      <a:ea typeface="Overpass Light"/>
                      <a:cs typeface="Overpass Light"/>
                      <a:sym typeface="Overpass Light"/>
                    </a:rPr>
                    <a:t>RNC</a:t>
                  </a:r>
                </a:p>
              </p:txBody>
            </p:sp>
          </p:grpSp>
          <p:grpSp>
            <p:nvGrpSpPr>
              <p:cNvPr id="465" name="Shape 465"/>
              <p:cNvGrpSpPr/>
              <p:nvPr/>
            </p:nvGrpSpPr>
            <p:grpSpPr>
              <a:xfrm>
                <a:off x="5633604" y="3543728"/>
                <a:ext cx="2357394" cy="390600"/>
                <a:chOff x="5633604" y="3521048"/>
                <a:chExt cx="2357394" cy="390600"/>
              </a:xfrm>
            </p:grpSpPr>
            <p:sp>
              <p:nvSpPr>
                <p:cNvPr id="466" name="Shape 466"/>
                <p:cNvSpPr/>
                <p:nvPr/>
              </p:nvSpPr>
              <p:spPr>
                <a:xfrm>
                  <a:off x="5633604" y="3521048"/>
                  <a:ext cx="725400" cy="390600"/>
                </a:xfrm>
                <a:prstGeom prst="rect">
                  <a:avLst/>
                </a:prstGeom>
                <a:solidFill>
                  <a:srgbClr val="CC0000"/>
                </a:solidFill>
                <a:ln>
                  <a:noFill/>
                </a:ln>
              </p:spPr>
              <p:txBody>
                <a:bodyPr wrap="square" lIns="76025" tIns="38000" rIns="76025" bIns="38000" anchor="ctr" anchorCtr="0">
                  <a:noAutofit/>
                </a:bodyPr>
                <a:lstStyle/>
                <a:p>
                  <a:pPr marL="0" marR="0" lvl="0" indent="0" algn="ctr" rtl="0">
                    <a:spcBef>
                      <a:spcPts val="0"/>
                    </a:spcBef>
                    <a:buSzPct val="25000"/>
                    <a:buNone/>
                  </a:pPr>
                  <a:r>
                    <a:rPr lang="en-US" sz="1000">
                      <a:solidFill>
                        <a:schemeClr val="lt1"/>
                      </a:solidFill>
                      <a:latin typeface="Overpass Light"/>
                      <a:ea typeface="Overpass Light"/>
                      <a:cs typeface="Overpass Light"/>
                      <a:sym typeface="Overpass Light"/>
                    </a:rPr>
                    <a:t>GGSN/SGSN</a:t>
                  </a:r>
                </a:p>
              </p:txBody>
            </p:sp>
            <p:sp>
              <p:nvSpPr>
                <p:cNvPr id="467" name="Shape 467"/>
                <p:cNvSpPr/>
                <p:nvPr/>
              </p:nvSpPr>
              <p:spPr>
                <a:xfrm>
                  <a:off x="6449601" y="3521048"/>
                  <a:ext cx="725400" cy="390600"/>
                </a:xfrm>
                <a:prstGeom prst="rect">
                  <a:avLst/>
                </a:prstGeom>
                <a:solidFill>
                  <a:srgbClr val="CC0000"/>
                </a:solidFill>
                <a:ln>
                  <a:noFill/>
                </a:ln>
              </p:spPr>
              <p:txBody>
                <a:bodyPr wrap="square" lIns="76025" tIns="38000" rIns="76025" bIns="38000" anchor="ctr" anchorCtr="0">
                  <a:noAutofit/>
                </a:bodyPr>
                <a:lstStyle/>
                <a:p>
                  <a:pPr marL="0" marR="0" lvl="0" indent="0" algn="ctr" rtl="0">
                    <a:spcBef>
                      <a:spcPts val="0"/>
                    </a:spcBef>
                    <a:buSzPct val="25000"/>
                    <a:buNone/>
                  </a:pPr>
                  <a:r>
                    <a:rPr lang="en-US" sz="1000">
                      <a:solidFill>
                        <a:schemeClr val="lt1"/>
                      </a:solidFill>
                      <a:latin typeface="Overpass Light"/>
                      <a:ea typeface="Overpass Light"/>
                      <a:cs typeface="Overpass Light"/>
                      <a:sym typeface="Overpass Light"/>
                    </a:rPr>
                    <a:t>PE router</a:t>
                  </a:r>
                </a:p>
              </p:txBody>
            </p:sp>
            <p:sp>
              <p:nvSpPr>
                <p:cNvPr id="468" name="Shape 468"/>
                <p:cNvSpPr/>
                <p:nvPr/>
              </p:nvSpPr>
              <p:spPr>
                <a:xfrm>
                  <a:off x="7265598" y="3521048"/>
                  <a:ext cx="725400" cy="390600"/>
                </a:xfrm>
                <a:prstGeom prst="rect">
                  <a:avLst/>
                </a:prstGeom>
                <a:solidFill>
                  <a:srgbClr val="CC0000"/>
                </a:solidFill>
                <a:ln>
                  <a:noFill/>
                </a:ln>
              </p:spPr>
              <p:txBody>
                <a:bodyPr wrap="square" lIns="76025" tIns="38000" rIns="76025" bIns="38000" anchor="ctr" anchorCtr="0">
                  <a:noAutofit/>
                </a:bodyPr>
                <a:lstStyle/>
                <a:p>
                  <a:pPr marL="0" marR="0" lvl="0" indent="0" algn="ctr" rtl="0">
                    <a:spcBef>
                      <a:spcPts val="0"/>
                    </a:spcBef>
                    <a:buSzPct val="25000"/>
                    <a:buNone/>
                  </a:pPr>
                  <a:r>
                    <a:rPr lang="en-US" sz="1000">
                      <a:solidFill>
                        <a:schemeClr val="lt1"/>
                      </a:solidFill>
                      <a:latin typeface="Overpass Light"/>
                      <a:ea typeface="Overpass Light"/>
                      <a:cs typeface="Overpass Light"/>
                      <a:sym typeface="Overpass Light"/>
                    </a:rPr>
                    <a:t>WAN accel.</a:t>
                  </a:r>
                </a:p>
              </p:txBody>
            </p:sp>
          </p:grpSp>
        </p:grpSp>
      </p:grpSp>
      <p:sp>
        <p:nvSpPr>
          <p:cNvPr id="469" name="Shape 469"/>
          <p:cNvSpPr/>
          <p:nvPr/>
        </p:nvSpPr>
        <p:spPr>
          <a:xfrm rot="-8588411">
            <a:off x="3970546" y="2479296"/>
            <a:ext cx="681660" cy="681660"/>
          </a:xfrm>
          <a:prstGeom prst="rtTriangle">
            <a:avLst/>
          </a:prstGeom>
          <a:solidFill>
            <a:srgbClr val="4C4C4C"/>
          </a:solidFill>
          <a:ln>
            <a:noFill/>
          </a:ln>
        </p:spPr>
        <p:txBody>
          <a:bodyPr wrap="square" lIns="76025" tIns="38000" rIns="76025" bIns="38000" anchor="ctr" anchorCtr="0">
            <a:noAutofit/>
          </a:bodyPr>
          <a:lstStyle/>
          <a:p>
            <a:pPr marL="0" marR="0" lvl="0" indent="0" algn="ctr" rtl="0">
              <a:spcBef>
                <a:spcPts val="0"/>
              </a:spcBef>
              <a:buNone/>
            </a:pPr>
            <a:endParaRPr sz="1500">
              <a:solidFill>
                <a:schemeClr val="lt1"/>
              </a:solidFill>
              <a:latin typeface="Arial"/>
              <a:ea typeface="Arial"/>
              <a:cs typeface="Arial"/>
              <a:sym typeface="Arial"/>
            </a:endParaRPr>
          </a:p>
        </p:txBody>
      </p:sp>
      <p:sp>
        <p:nvSpPr>
          <p:cNvPr id="470" name="Shape 470"/>
          <p:cNvSpPr/>
          <p:nvPr/>
        </p:nvSpPr>
        <p:spPr>
          <a:xfrm>
            <a:off x="8217450" y="1632875"/>
            <a:ext cx="503100" cy="2308800"/>
          </a:xfrm>
          <a:prstGeom prst="rect">
            <a:avLst/>
          </a:prstGeom>
          <a:solidFill>
            <a:srgbClr val="D9D9D9"/>
          </a:solidFill>
          <a:ln>
            <a:noFill/>
          </a:ln>
        </p:spPr>
        <p:txBody>
          <a:bodyPr wrap="square" lIns="73325" tIns="36650" rIns="73325" bIns="36650" anchor="ctr" anchorCtr="0">
            <a:noAutofit/>
          </a:bodyPr>
          <a:lstStyle/>
          <a:p>
            <a:pPr marL="0" marR="0" lvl="0" indent="0" algn="ctr" rtl="0">
              <a:spcBef>
                <a:spcPts val="0"/>
              </a:spcBef>
              <a:buSzPct val="25000"/>
              <a:buNone/>
            </a:pPr>
            <a:r>
              <a:rPr lang="en-US" sz="800" b="1">
                <a:solidFill>
                  <a:schemeClr val="lt1"/>
                </a:solidFill>
                <a:latin typeface="Overpass"/>
                <a:ea typeface="Overpass"/>
                <a:cs typeface="Overpass"/>
                <a:sym typeface="Overpass"/>
              </a:rPr>
              <a:t>MANO</a:t>
            </a:r>
          </a:p>
        </p:txBody>
      </p:sp>
      <p:pic>
        <p:nvPicPr>
          <p:cNvPr id="471" name="Shape 471"/>
          <p:cNvPicPr preferRelativeResize="0"/>
          <p:nvPr/>
        </p:nvPicPr>
        <p:blipFill>
          <a:blip r:embed="rId10">
            <a:alphaModFix/>
          </a:blip>
          <a:stretch>
            <a:fillRect/>
          </a:stretch>
        </p:blipFill>
        <p:spPr>
          <a:xfrm>
            <a:off x="6735659" y="2785325"/>
            <a:ext cx="540050" cy="671775"/>
          </a:xfrm>
          <a:prstGeom prst="rect">
            <a:avLst/>
          </a:prstGeom>
          <a:noFill/>
          <a:ln>
            <a:noFill/>
          </a:ln>
        </p:spPr>
      </p:pic>
      <p:sp>
        <p:nvSpPr>
          <p:cNvPr id="472" name="Shape 472"/>
          <p:cNvSpPr txBox="1"/>
          <p:nvPr/>
        </p:nvSpPr>
        <p:spPr>
          <a:xfrm>
            <a:off x="0" y="156025"/>
            <a:ext cx="9144000" cy="543300"/>
          </a:xfrm>
          <a:prstGeom prst="rect">
            <a:avLst/>
          </a:prstGeom>
          <a:noFill/>
          <a:ln>
            <a:noFill/>
          </a:ln>
        </p:spPr>
        <p:txBody>
          <a:bodyPr wrap="square" lIns="0" tIns="0" rIns="0" bIns="0" anchor="ctr" anchorCtr="0">
            <a:noAutofit/>
          </a:bodyPr>
          <a:lstStyle/>
          <a:p>
            <a:pPr marL="0" marR="0" lvl="0" indent="0" algn="l" rtl="0">
              <a:spcBef>
                <a:spcPts val="0"/>
              </a:spcBef>
              <a:buNone/>
            </a:pPr>
            <a:endParaRPr sz="2200" b="1">
              <a:solidFill>
                <a:srgbClr val="666666"/>
              </a:solidFill>
              <a:latin typeface="Overpass"/>
              <a:ea typeface="Overpass"/>
              <a:cs typeface="Overpass"/>
              <a:sym typeface="Overpass"/>
            </a:endParaRPr>
          </a:p>
          <a:p>
            <a:pPr marL="0" marR="0" lvl="0" indent="0" algn="ctr" rtl="0">
              <a:spcBef>
                <a:spcPts val="0"/>
              </a:spcBef>
              <a:buSzPct val="25000"/>
              <a:buNone/>
            </a:pPr>
            <a:r>
              <a:rPr lang="en-US" sz="2200" b="1">
                <a:solidFill>
                  <a:srgbClr val="666666"/>
                </a:solidFill>
                <a:latin typeface="Overpass"/>
                <a:ea typeface="Overpass"/>
                <a:cs typeface="Overpass"/>
                <a:sym typeface="Overpass"/>
              </a:rPr>
              <a:t>NFV Moves Networks from Mainframe Era to Cloud Era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p:nvPr/>
        </p:nvSpPr>
        <p:spPr>
          <a:xfrm>
            <a:off x="4729075" y="1847250"/>
            <a:ext cx="449700" cy="2743200"/>
          </a:xfrm>
          <a:prstGeom prst="rightBrace">
            <a:avLst>
              <a:gd name="adj1" fmla="val 8333"/>
              <a:gd name="adj2" fmla="val 50153"/>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78" name="Shape 478"/>
          <p:cNvSpPr txBox="1"/>
          <p:nvPr/>
        </p:nvSpPr>
        <p:spPr>
          <a:xfrm>
            <a:off x="5106899" y="1729950"/>
            <a:ext cx="4037100" cy="27432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500" b="1" i="0" u="none" strike="noStrike" cap="none">
                <a:solidFill>
                  <a:srgbClr val="000000"/>
                </a:solidFill>
                <a:latin typeface="Arial"/>
                <a:ea typeface="Arial"/>
                <a:cs typeface="Arial"/>
                <a:sym typeface="Arial"/>
              </a:rPr>
              <a:t>Common Infrastructure for all workloads:</a:t>
            </a:r>
          </a:p>
          <a:p>
            <a:pPr marL="0" marR="0" lvl="0" indent="0" algn="l" rtl="0">
              <a:lnSpc>
                <a:spcPct val="100000"/>
              </a:lnSpc>
              <a:spcBef>
                <a:spcPts val="0"/>
              </a:spcBef>
              <a:spcAft>
                <a:spcPts val="0"/>
              </a:spcAft>
              <a:buClr>
                <a:srgbClr val="000000"/>
              </a:buClr>
              <a:buFont typeface="Arial"/>
              <a:buNone/>
            </a:pPr>
            <a:endParaRPr sz="1500" b="1"/>
          </a:p>
          <a:p>
            <a:pPr marL="457200" marR="0" lvl="0" indent="-228600" algn="l" rtl="0">
              <a:lnSpc>
                <a:spcPct val="100000"/>
              </a:lnSpc>
              <a:spcBef>
                <a:spcPts val="0"/>
              </a:spcBef>
              <a:spcAft>
                <a:spcPts val="0"/>
              </a:spcAft>
              <a:buClr>
                <a:srgbClr val="000000"/>
              </a:buClr>
              <a:buSzPct val="100000"/>
              <a:buFont typeface="Arial"/>
              <a:buChar char="●"/>
            </a:pPr>
            <a:r>
              <a:rPr lang="en-US" sz="1600" b="0" i="0" u="none" strike="noStrike" cap="none">
                <a:solidFill>
                  <a:srgbClr val="000000"/>
                </a:solidFill>
                <a:latin typeface="Arial"/>
                <a:ea typeface="Arial"/>
                <a:cs typeface="Arial"/>
                <a:sym typeface="Arial"/>
              </a:rPr>
              <a:t>Supports VNFs and </a:t>
            </a:r>
            <a:r>
              <a:rPr lang="en-US" sz="1600"/>
              <a:t>A</a:t>
            </a:r>
            <a:r>
              <a:rPr lang="en-US" sz="1600" b="0" i="0" u="none" strike="noStrike" cap="none">
                <a:solidFill>
                  <a:srgbClr val="000000"/>
                </a:solidFill>
                <a:latin typeface="Arial"/>
                <a:ea typeface="Arial"/>
                <a:cs typeface="Arial"/>
                <a:sym typeface="Arial"/>
              </a:rPr>
              <a:t>pplications on Virtual Machines or </a:t>
            </a:r>
            <a:r>
              <a:rPr lang="en-US" sz="1600"/>
              <a:t>C</a:t>
            </a:r>
            <a:r>
              <a:rPr lang="en-US" sz="1600" b="0" i="0" u="none" strike="noStrike" cap="none">
                <a:solidFill>
                  <a:srgbClr val="000000"/>
                </a:solidFill>
                <a:latin typeface="Arial"/>
                <a:ea typeface="Arial"/>
                <a:cs typeface="Arial"/>
                <a:sym typeface="Arial"/>
              </a:rPr>
              <a:t>ontainers</a:t>
            </a:r>
            <a:r>
              <a:rPr lang="en-US" sz="1800" b="0" i="0" u="none" strike="noStrike" cap="none">
                <a:solidFill>
                  <a:srgbClr val="000000"/>
                </a:solidFill>
                <a:latin typeface="Arial"/>
                <a:ea typeface="Arial"/>
                <a:cs typeface="Arial"/>
                <a:sym typeface="Arial"/>
              </a:rPr>
              <a:t>*</a:t>
            </a:r>
          </a:p>
          <a:p>
            <a:pPr marL="457200" lvl="0" indent="-228600" rtl="0">
              <a:spcBef>
                <a:spcPts val="0"/>
              </a:spcBef>
              <a:buClr>
                <a:srgbClr val="000000"/>
              </a:buClr>
              <a:buSzPct val="100000"/>
              <a:buFont typeface="Arial"/>
              <a:buChar char="●"/>
            </a:pPr>
            <a:r>
              <a:rPr lang="en-US" sz="1600"/>
              <a:t>Scales by adding x86 servers and commodity switches</a:t>
            </a:r>
          </a:p>
          <a:p>
            <a:pPr marL="457200" marR="0" lvl="0" indent="-228600" algn="l" rtl="0">
              <a:lnSpc>
                <a:spcPct val="100000"/>
              </a:lnSpc>
              <a:spcBef>
                <a:spcPts val="0"/>
              </a:spcBef>
              <a:spcAft>
                <a:spcPts val="0"/>
              </a:spcAft>
              <a:buClr>
                <a:srgbClr val="000000"/>
              </a:buClr>
              <a:buSzPct val="100000"/>
              <a:buFont typeface="Arial"/>
              <a:buChar char="●"/>
            </a:pPr>
            <a:r>
              <a:rPr lang="en-US" sz="1600" b="0" i="0" u="none" strike="noStrike" cap="none">
                <a:solidFill>
                  <a:srgbClr val="000000"/>
                </a:solidFill>
                <a:latin typeface="Arial"/>
                <a:ea typeface="Arial"/>
                <a:cs typeface="Arial"/>
                <a:sym typeface="Arial"/>
              </a:rPr>
              <a:t>Red Hat certification of stack from application through hardware en</a:t>
            </a:r>
            <a:r>
              <a:rPr lang="en-US" sz="1600"/>
              <a:t>ables</a:t>
            </a:r>
            <a:r>
              <a:rPr lang="en-US" sz="1600" b="0" i="0" u="none" strike="noStrike" cap="none">
                <a:solidFill>
                  <a:srgbClr val="000000"/>
                </a:solidFill>
                <a:latin typeface="Arial"/>
                <a:ea typeface="Arial"/>
                <a:cs typeface="Arial"/>
                <a:sym typeface="Arial"/>
              </a:rPr>
              <a:t> full stack supportability</a:t>
            </a:r>
          </a:p>
          <a:p>
            <a:pPr marL="457200" marR="0" lvl="0" indent="-228600" algn="l" rtl="0">
              <a:lnSpc>
                <a:spcPct val="100000"/>
              </a:lnSpc>
              <a:spcBef>
                <a:spcPts val="0"/>
              </a:spcBef>
              <a:spcAft>
                <a:spcPts val="0"/>
              </a:spcAft>
              <a:buClr>
                <a:srgbClr val="000000"/>
              </a:buClr>
              <a:buSzPct val="100000"/>
              <a:buFont typeface="Arial"/>
              <a:buChar char="●"/>
            </a:pPr>
            <a:r>
              <a:rPr lang="en-US" sz="1600" b="0" i="0" u="none" strike="noStrike" cap="none">
                <a:solidFill>
                  <a:srgbClr val="000000"/>
                </a:solidFill>
                <a:latin typeface="Arial"/>
                <a:ea typeface="Arial"/>
                <a:cs typeface="Arial"/>
                <a:sym typeface="Arial"/>
              </a:rPr>
              <a:t>Management and </a:t>
            </a:r>
            <a:r>
              <a:rPr lang="en-US" sz="1600"/>
              <a:t>A</a:t>
            </a:r>
            <a:r>
              <a:rPr lang="en-US" sz="1600" b="0" i="0" u="none" strike="noStrike" cap="none">
                <a:solidFill>
                  <a:srgbClr val="000000"/>
                </a:solidFill>
                <a:latin typeface="Arial"/>
                <a:ea typeface="Arial"/>
                <a:cs typeface="Arial"/>
                <a:sym typeface="Arial"/>
              </a:rPr>
              <a:t>utomation with Red Hat CloudForms and Ansible</a:t>
            </a:r>
          </a:p>
          <a:p>
            <a:pPr marL="457200" marR="0" lvl="0" indent="-22860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p:txBody>
      </p:sp>
      <p:sp>
        <p:nvSpPr>
          <p:cNvPr id="479" name="Shape 479"/>
          <p:cNvSpPr txBox="1"/>
          <p:nvPr/>
        </p:nvSpPr>
        <p:spPr>
          <a:xfrm>
            <a:off x="533400" y="209550"/>
            <a:ext cx="8382000" cy="914400"/>
          </a:xfrm>
          <a:prstGeom prst="rect">
            <a:avLst/>
          </a:prstGeom>
          <a:noFill/>
          <a:ln>
            <a:noFill/>
          </a:ln>
        </p:spPr>
        <p:txBody>
          <a:bodyPr wrap="square" lIns="91425" tIns="91425" rIns="91425" bIns="91425"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1" i="0" u="none" strike="noStrike" cap="none">
                <a:solidFill>
                  <a:srgbClr val="404040"/>
                </a:solidFill>
                <a:latin typeface="Proxima Nova"/>
                <a:ea typeface="Proxima Nova"/>
                <a:cs typeface="Proxima Nova"/>
                <a:sym typeface="Proxima Nova"/>
              </a:rPr>
              <a:t>Red Hat Telco Cloud / NFV Infrastructure</a:t>
            </a:r>
          </a:p>
          <a:p>
            <a:pPr marL="0" marR="0" lvl="0" indent="0" algn="ctr" rtl="0">
              <a:lnSpc>
                <a:spcPct val="90000"/>
              </a:lnSpc>
              <a:spcBef>
                <a:spcPts val="0"/>
              </a:spcBef>
              <a:spcAft>
                <a:spcPts val="0"/>
              </a:spcAft>
              <a:buClr>
                <a:schemeClr val="dk1"/>
              </a:buClr>
              <a:buSzPct val="25000"/>
              <a:buFont typeface="Arial"/>
              <a:buNone/>
            </a:pPr>
            <a:r>
              <a:rPr lang="en-US" sz="1800" b="0" i="0" u="none" strike="noStrike" cap="none">
                <a:solidFill>
                  <a:srgbClr val="404040"/>
                </a:solidFill>
                <a:latin typeface="Proxima Nova"/>
                <a:ea typeface="Proxima Nova"/>
                <a:cs typeface="Proxima Nova"/>
                <a:sym typeface="Proxima Nova"/>
              </a:rPr>
              <a:t>OpenStack IaaS with OpenShift Container PaaS </a:t>
            </a:r>
          </a:p>
        </p:txBody>
      </p:sp>
      <p:sp>
        <p:nvSpPr>
          <p:cNvPr id="480" name="Shape 480"/>
          <p:cNvSpPr txBox="1">
            <a:spLocks noGrp="1"/>
          </p:cNvSpPr>
          <p:nvPr>
            <p:ph type="ftr" idx="11"/>
          </p:nvPr>
        </p:nvSpPr>
        <p:spPr>
          <a:xfrm>
            <a:off x="304800" y="4781550"/>
            <a:ext cx="8483100" cy="2745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FF"/>
              </a:buClr>
              <a:buSzPct val="25000"/>
              <a:buFont typeface="Proxima Nova"/>
              <a:buNone/>
            </a:pPr>
            <a:r>
              <a:rPr lang="en-US" sz="1800">
                <a:solidFill>
                  <a:srgbClr val="0000FF"/>
                </a:solidFill>
              </a:rPr>
              <a:t>* </a:t>
            </a:r>
            <a:r>
              <a:rPr lang="en-US" sz="1400" b="0" i="0" u="none" strike="noStrike" cap="none">
                <a:solidFill>
                  <a:srgbClr val="0000FF"/>
                </a:solidFill>
                <a:latin typeface="Proxima Nova"/>
                <a:ea typeface="Proxima Nova"/>
                <a:cs typeface="Proxima Nova"/>
                <a:sym typeface="Proxima Nova"/>
              </a:rPr>
              <a:t>Applications are rapidly migrating from VMs to containers</a:t>
            </a:r>
            <a:r>
              <a:rPr lang="en-US" sz="1400">
                <a:solidFill>
                  <a:srgbClr val="0000FF"/>
                </a:solidFill>
              </a:rPr>
              <a:t>; </a:t>
            </a:r>
            <a:r>
              <a:rPr lang="en-US" sz="1400" b="0" i="0" u="none" strike="noStrike" cap="none">
                <a:solidFill>
                  <a:srgbClr val="0000FF"/>
                </a:solidFill>
                <a:latin typeface="Proxima Nova"/>
                <a:ea typeface="Proxima Nova"/>
                <a:cs typeface="Proxima Nova"/>
                <a:sym typeface="Proxima Nova"/>
              </a:rPr>
              <a:t>VNFs are expected to </a:t>
            </a:r>
            <a:r>
              <a:rPr lang="en-US" sz="1400">
                <a:solidFill>
                  <a:srgbClr val="0000FF"/>
                </a:solidFill>
              </a:rPr>
              <a:t>follow more slowly</a:t>
            </a:r>
          </a:p>
        </p:txBody>
      </p:sp>
      <p:pic>
        <p:nvPicPr>
          <p:cNvPr id="481" name="Shape 481"/>
          <p:cNvPicPr preferRelativeResize="0"/>
          <p:nvPr/>
        </p:nvPicPr>
        <p:blipFill>
          <a:blip r:embed="rId3">
            <a:alphaModFix/>
          </a:blip>
          <a:stretch>
            <a:fillRect/>
          </a:stretch>
        </p:blipFill>
        <p:spPr>
          <a:xfrm>
            <a:off x="533400" y="1276350"/>
            <a:ext cx="4077861" cy="3352800"/>
          </a:xfrm>
          <a:prstGeom prst="rect">
            <a:avLst/>
          </a:prstGeom>
          <a:noFill/>
          <a:ln>
            <a:noFill/>
          </a:ln>
        </p:spPr>
      </p:pic>
    </p:spTree>
  </p:cSld>
  <p:clrMapOvr>
    <a:masterClrMapping/>
  </p:clrMapOvr>
  <p:transition xmlns:p14="http://schemas.microsoft.com/office/powerpoint/2010/mai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5"/>
        <p:cNvGrpSpPr/>
        <p:nvPr/>
      </p:nvGrpSpPr>
      <p:grpSpPr>
        <a:xfrm>
          <a:off x="0" y="0"/>
          <a:ext cx="0" cy="0"/>
          <a:chOff x="0" y="0"/>
          <a:chExt cx="0" cy="0"/>
        </a:xfrm>
      </p:grpSpPr>
      <p:sp>
        <p:nvSpPr>
          <p:cNvPr id="486" name="Shape 486"/>
          <p:cNvSpPr/>
          <p:nvPr/>
        </p:nvSpPr>
        <p:spPr>
          <a:xfrm>
            <a:off x="2589944" y="3092056"/>
            <a:ext cx="1469100" cy="1469700"/>
          </a:xfrm>
          <a:prstGeom prst="ellipse">
            <a:avLst/>
          </a:prstGeom>
          <a:noFill/>
          <a:ln w="2857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Proxima Nova"/>
              <a:ea typeface="Proxima Nova"/>
              <a:cs typeface="Proxima Nova"/>
              <a:sym typeface="Proxima Nova"/>
            </a:endParaRPr>
          </a:p>
        </p:txBody>
      </p:sp>
      <p:grpSp>
        <p:nvGrpSpPr>
          <p:cNvPr id="487" name="Shape 487"/>
          <p:cNvGrpSpPr/>
          <p:nvPr/>
        </p:nvGrpSpPr>
        <p:grpSpPr>
          <a:xfrm>
            <a:off x="4003233" y="1147236"/>
            <a:ext cx="1135212" cy="1135536"/>
            <a:chOff x="3657600" y="1276355"/>
            <a:chExt cx="1621500" cy="1621500"/>
          </a:xfrm>
        </p:grpSpPr>
        <p:sp>
          <p:nvSpPr>
            <p:cNvPr id="488" name="Shape 488"/>
            <p:cNvSpPr/>
            <p:nvPr/>
          </p:nvSpPr>
          <p:spPr>
            <a:xfrm>
              <a:off x="3657600" y="1276355"/>
              <a:ext cx="1621500" cy="1621500"/>
            </a:xfrm>
            <a:prstGeom prst="ellipse">
              <a:avLst/>
            </a:prstGeom>
            <a:gradFill>
              <a:gsLst>
                <a:gs pos="0">
                  <a:srgbClr val="D8D8D8"/>
                </a:gs>
                <a:gs pos="100000">
                  <a:srgbClr val="A5A5A5"/>
                </a:gs>
              </a:gsLst>
              <a:lin ang="13500032" scaled="0"/>
            </a:gradFill>
            <a:ln w="9525" cap="flat" cmpd="sng">
              <a:solidFill>
                <a:srgbClr val="4C4C4C">
                  <a:alpha val="2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89" name="Shape 489"/>
            <p:cNvSpPr/>
            <p:nvPr/>
          </p:nvSpPr>
          <p:spPr>
            <a:xfrm>
              <a:off x="3778192" y="1396949"/>
              <a:ext cx="1380300" cy="1380300"/>
            </a:xfrm>
            <a:prstGeom prst="ellipse">
              <a:avLst/>
            </a:prstGeom>
            <a:gradFill>
              <a:gsLst>
                <a:gs pos="0">
                  <a:schemeClr val="accent3"/>
                </a:gs>
                <a:gs pos="100000">
                  <a:srgbClr val="CC0000">
                    <a:alpha val="74509"/>
                  </a:srgbClr>
                </a:gs>
              </a:gsLst>
              <a:lin ang="13500032" scaled="0"/>
            </a:gradFill>
            <a:ln w="9525"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490" name="Shape 490" descr="Red_Hat_RGB_reverse.png"/>
            <p:cNvPicPr preferRelativeResize="0"/>
            <p:nvPr/>
          </p:nvPicPr>
          <p:blipFill rotWithShape="1">
            <a:blip r:embed="rId3">
              <a:alphaModFix/>
            </a:blip>
            <a:srcRect/>
            <a:stretch/>
          </p:blipFill>
          <p:spPr>
            <a:xfrm>
              <a:off x="3904041" y="1896535"/>
              <a:ext cx="1128600" cy="381300"/>
            </a:xfrm>
            <a:prstGeom prst="rect">
              <a:avLst/>
            </a:prstGeom>
            <a:noFill/>
            <a:ln>
              <a:noFill/>
            </a:ln>
          </p:spPr>
        </p:pic>
      </p:grpSp>
      <p:sp>
        <p:nvSpPr>
          <p:cNvPr id="491" name="Shape 491"/>
          <p:cNvSpPr/>
          <p:nvPr/>
        </p:nvSpPr>
        <p:spPr>
          <a:xfrm>
            <a:off x="6671049" y="1352924"/>
            <a:ext cx="1469100" cy="1469700"/>
          </a:xfrm>
          <a:prstGeom prst="ellipse">
            <a:avLst/>
          </a:prstGeom>
          <a:noFill/>
          <a:ln w="2857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nvGrpSpPr>
          <p:cNvPr id="492" name="Shape 492"/>
          <p:cNvGrpSpPr/>
          <p:nvPr/>
        </p:nvGrpSpPr>
        <p:grpSpPr>
          <a:xfrm>
            <a:off x="6938073" y="1620080"/>
            <a:ext cx="934795" cy="935119"/>
            <a:chOff x="3657601" y="1276355"/>
            <a:chExt cx="1621500" cy="1621500"/>
          </a:xfrm>
        </p:grpSpPr>
        <p:sp>
          <p:nvSpPr>
            <p:cNvPr id="493" name="Shape 493"/>
            <p:cNvSpPr/>
            <p:nvPr/>
          </p:nvSpPr>
          <p:spPr>
            <a:xfrm>
              <a:off x="3657601" y="1276355"/>
              <a:ext cx="1621500" cy="1621500"/>
            </a:xfrm>
            <a:prstGeom prst="ellipse">
              <a:avLst/>
            </a:prstGeom>
            <a:gradFill>
              <a:gsLst>
                <a:gs pos="0">
                  <a:srgbClr val="D8D8D8"/>
                </a:gs>
                <a:gs pos="100000">
                  <a:srgbClr val="A5A5A5"/>
                </a:gs>
              </a:gsLst>
              <a:lin ang="13500032" scaled="0"/>
            </a:gradFill>
            <a:ln w="9525" cap="flat" cmpd="sng">
              <a:solidFill>
                <a:srgbClr val="4C4C4C">
                  <a:alpha val="2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p:txBody>
        </p:sp>
        <p:sp>
          <p:nvSpPr>
            <p:cNvPr id="494" name="Shape 494"/>
            <p:cNvSpPr/>
            <p:nvPr/>
          </p:nvSpPr>
          <p:spPr>
            <a:xfrm>
              <a:off x="3778194" y="1396948"/>
              <a:ext cx="1380300" cy="1380300"/>
            </a:xfrm>
            <a:prstGeom prst="ellipse">
              <a:avLst/>
            </a:prstGeom>
            <a:gradFill>
              <a:gsLst>
                <a:gs pos="0">
                  <a:schemeClr val="accent3"/>
                </a:gs>
                <a:gs pos="100000">
                  <a:srgbClr val="CC0000">
                    <a:alpha val="74509"/>
                  </a:srgbClr>
                </a:gs>
              </a:gsLst>
              <a:lin ang="13500032" scaled="0"/>
            </a:gradFill>
            <a:ln w="9525" cap="flat" cmpd="sng">
              <a:solidFill>
                <a:schemeClr val="accent2"/>
              </a:solidFill>
              <a:prstDash val="solid"/>
              <a:round/>
              <a:headEnd type="none" w="med" len="med"/>
              <a:tailEnd type="none" w="med" len="med"/>
            </a:ln>
          </p:spPr>
          <p:txBody>
            <a:bodyPr wrap="square" lIns="0" tIns="45700" rIns="0" bIns="45700" anchor="ctr"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US" sz="1000" b="0" i="0" u="none" strike="noStrike" cap="none">
                  <a:solidFill>
                    <a:schemeClr val="lt1"/>
                  </a:solidFill>
                  <a:latin typeface="Proxima Nova"/>
                  <a:ea typeface="Proxima Nova"/>
                  <a:cs typeface="Proxima Nova"/>
                  <a:sym typeface="Proxima Nova"/>
                </a:rPr>
                <a:t>Telco NEP </a:t>
              </a:r>
              <a:r>
                <a:rPr lang="en-US" sz="900" b="0" i="0" u="none" strike="noStrike" cap="none">
                  <a:solidFill>
                    <a:schemeClr val="lt1"/>
                  </a:solidFill>
                  <a:latin typeface="Proxima Nova"/>
                  <a:ea typeface="Proxima Nova"/>
                  <a:cs typeface="Proxima Nova"/>
                  <a:sym typeface="Proxima Nova"/>
                </a:rPr>
                <a:t>ecosystem</a:t>
              </a:r>
            </a:p>
          </p:txBody>
        </p:sp>
      </p:grpSp>
      <p:sp>
        <p:nvSpPr>
          <p:cNvPr id="495" name="Shape 495"/>
          <p:cNvSpPr/>
          <p:nvPr/>
        </p:nvSpPr>
        <p:spPr>
          <a:xfrm>
            <a:off x="5068450" y="3064647"/>
            <a:ext cx="1469100" cy="1469700"/>
          </a:xfrm>
          <a:prstGeom prst="ellipse">
            <a:avLst/>
          </a:prstGeom>
          <a:noFill/>
          <a:ln w="2857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nvGrpSpPr>
          <p:cNvPr id="496" name="Shape 496"/>
          <p:cNvGrpSpPr/>
          <p:nvPr/>
        </p:nvGrpSpPr>
        <p:grpSpPr>
          <a:xfrm>
            <a:off x="5335474" y="3331802"/>
            <a:ext cx="934795" cy="935119"/>
            <a:chOff x="3657601" y="1276355"/>
            <a:chExt cx="1621500" cy="1621500"/>
          </a:xfrm>
        </p:grpSpPr>
        <p:sp>
          <p:nvSpPr>
            <p:cNvPr id="497" name="Shape 497"/>
            <p:cNvSpPr/>
            <p:nvPr/>
          </p:nvSpPr>
          <p:spPr>
            <a:xfrm>
              <a:off x="3657601" y="1276355"/>
              <a:ext cx="1621500" cy="1621500"/>
            </a:xfrm>
            <a:prstGeom prst="ellipse">
              <a:avLst/>
            </a:prstGeom>
            <a:gradFill>
              <a:gsLst>
                <a:gs pos="0">
                  <a:srgbClr val="D8D8D8"/>
                </a:gs>
                <a:gs pos="100000">
                  <a:srgbClr val="A5A5A5"/>
                </a:gs>
              </a:gsLst>
              <a:lin ang="13500032" scaled="0"/>
            </a:gradFill>
            <a:ln w="9525" cap="flat" cmpd="sng">
              <a:solidFill>
                <a:srgbClr val="4C4C4C">
                  <a:alpha val="2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p:txBody>
        </p:sp>
        <p:sp>
          <p:nvSpPr>
            <p:cNvPr id="498" name="Shape 498"/>
            <p:cNvSpPr/>
            <p:nvPr/>
          </p:nvSpPr>
          <p:spPr>
            <a:xfrm>
              <a:off x="3778194" y="1396948"/>
              <a:ext cx="1380300" cy="1380300"/>
            </a:xfrm>
            <a:prstGeom prst="ellipse">
              <a:avLst/>
            </a:prstGeom>
            <a:gradFill>
              <a:gsLst>
                <a:gs pos="0">
                  <a:schemeClr val="accent3"/>
                </a:gs>
                <a:gs pos="100000">
                  <a:srgbClr val="CC0000">
                    <a:alpha val="74509"/>
                  </a:srgbClr>
                </a:gs>
              </a:gsLst>
              <a:lin ang="13500032" scaled="0"/>
            </a:gradFill>
            <a:ln w="9525" cap="flat" cmpd="sng">
              <a:solidFill>
                <a:schemeClr val="accent2"/>
              </a:solidFill>
              <a:prstDash val="solid"/>
              <a:round/>
              <a:headEnd type="none" w="med" len="med"/>
              <a:tailEnd type="none" w="med" len="med"/>
            </a:ln>
          </p:spPr>
          <p:txBody>
            <a:bodyPr wrap="square" lIns="0" tIns="45700" rIns="0" bIns="45700" anchor="ctr"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US" sz="1000" b="0" i="0" u="none" strike="noStrike" cap="none">
                  <a:solidFill>
                    <a:schemeClr val="lt1"/>
                  </a:solidFill>
                  <a:latin typeface="Proxima Nova"/>
                  <a:ea typeface="Proxima Nova"/>
                  <a:cs typeface="Proxima Nova"/>
                  <a:sym typeface="Proxima Nova"/>
                </a:rPr>
                <a:t>Telco GSI </a:t>
              </a:r>
              <a:r>
                <a:rPr lang="en-US" sz="900" b="0" i="0" u="none" strike="noStrike" cap="none">
                  <a:solidFill>
                    <a:schemeClr val="lt1"/>
                  </a:solidFill>
                  <a:latin typeface="Proxima Nova"/>
                  <a:ea typeface="Proxima Nova"/>
                  <a:cs typeface="Proxima Nova"/>
                  <a:sym typeface="Proxima Nova"/>
                </a:rPr>
                <a:t>ecosystem</a:t>
              </a:r>
            </a:p>
          </p:txBody>
        </p:sp>
      </p:grpSp>
      <p:grpSp>
        <p:nvGrpSpPr>
          <p:cNvPr id="499" name="Shape 499"/>
          <p:cNvGrpSpPr/>
          <p:nvPr/>
        </p:nvGrpSpPr>
        <p:grpSpPr>
          <a:xfrm>
            <a:off x="2856969" y="3359211"/>
            <a:ext cx="934795" cy="935119"/>
            <a:chOff x="3657601" y="1276355"/>
            <a:chExt cx="1621500" cy="1621500"/>
          </a:xfrm>
        </p:grpSpPr>
        <p:sp>
          <p:nvSpPr>
            <p:cNvPr id="500" name="Shape 500"/>
            <p:cNvSpPr/>
            <p:nvPr/>
          </p:nvSpPr>
          <p:spPr>
            <a:xfrm>
              <a:off x="3657601" y="1276355"/>
              <a:ext cx="1621500" cy="1621500"/>
            </a:xfrm>
            <a:prstGeom prst="ellipse">
              <a:avLst/>
            </a:prstGeom>
            <a:gradFill>
              <a:gsLst>
                <a:gs pos="0">
                  <a:srgbClr val="D8D8D8"/>
                </a:gs>
                <a:gs pos="100000">
                  <a:srgbClr val="A5A5A5"/>
                </a:gs>
              </a:gsLst>
              <a:lin ang="13500032" scaled="0"/>
            </a:gradFill>
            <a:ln w="9525" cap="flat" cmpd="sng">
              <a:solidFill>
                <a:srgbClr val="4C4C4C">
                  <a:alpha val="2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p:txBody>
        </p:sp>
        <p:sp>
          <p:nvSpPr>
            <p:cNvPr id="501" name="Shape 501"/>
            <p:cNvSpPr/>
            <p:nvPr/>
          </p:nvSpPr>
          <p:spPr>
            <a:xfrm>
              <a:off x="3778194" y="1396948"/>
              <a:ext cx="1380300" cy="1380300"/>
            </a:xfrm>
            <a:prstGeom prst="ellipse">
              <a:avLst/>
            </a:prstGeom>
            <a:gradFill>
              <a:gsLst>
                <a:gs pos="0">
                  <a:schemeClr val="accent3"/>
                </a:gs>
                <a:gs pos="100000">
                  <a:srgbClr val="CC0000">
                    <a:alpha val="74509"/>
                  </a:srgbClr>
                </a:gs>
              </a:gsLst>
              <a:lin ang="13500032" scaled="0"/>
            </a:gradFill>
            <a:ln w="9525" cap="flat" cmpd="sng">
              <a:solidFill>
                <a:schemeClr val="accent2"/>
              </a:solidFill>
              <a:prstDash val="solid"/>
              <a:round/>
              <a:headEnd type="none" w="med" len="med"/>
              <a:tailEnd type="none" w="med" len="med"/>
            </a:ln>
          </p:spPr>
          <p:txBody>
            <a:bodyPr wrap="square" lIns="0" tIns="45700" rIns="0" bIns="45700" anchor="ctr"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US" sz="1000" b="0" i="0" u="none" strike="noStrike" cap="none">
                  <a:solidFill>
                    <a:schemeClr val="lt1"/>
                  </a:solidFill>
                  <a:latin typeface="Proxima Nova"/>
                  <a:ea typeface="Proxima Nova"/>
                  <a:cs typeface="Proxima Nova"/>
                  <a:sym typeface="Proxima Nova"/>
                </a:rPr>
                <a:t>Telco OEM </a:t>
              </a:r>
              <a:r>
                <a:rPr lang="en-US" sz="900" b="0" i="0" u="none" strike="noStrike" cap="none">
                  <a:solidFill>
                    <a:schemeClr val="lt1"/>
                  </a:solidFill>
                  <a:latin typeface="Proxima Nova"/>
                  <a:ea typeface="Proxima Nova"/>
                  <a:cs typeface="Proxima Nova"/>
                  <a:sym typeface="Proxima Nova"/>
                </a:rPr>
                <a:t>ecosystem</a:t>
              </a:r>
            </a:p>
          </p:txBody>
        </p:sp>
      </p:grpSp>
      <p:sp>
        <p:nvSpPr>
          <p:cNvPr id="502" name="Shape 502"/>
          <p:cNvSpPr/>
          <p:nvPr/>
        </p:nvSpPr>
        <p:spPr>
          <a:xfrm>
            <a:off x="1054157" y="1319524"/>
            <a:ext cx="1469100" cy="1469700"/>
          </a:xfrm>
          <a:prstGeom prst="ellipse">
            <a:avLst/>
          </a:prstGeom>
          <a:noFill/>
          <a:ln w="2857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nvGrpSpPr>
          <p:cNvPr id="503" name="Shape 503"/>
          <p:cNvGrpSpPr/>
          <p:nvPr/>
        </p:nvGrpSpPr>
        <p:grpSpPr>
          <a:xfrm>
            <a:off x="1321180" y="1586680"/>
            <a:ext cx="934795" cy="935119"/>
            <a:chOff x="3657601" y="1276355"/>
            <a:chExt cx="1621500" cy="1621500"/>
          </a:xfrm>
        </p:grpSpPr>
        <p:sp>
          <p:nvSpPr>
            <p:cNvPr id="504" name="Shape 504"/>
            <p:cNvSpPr/>
            <p:nvPr/>
          </p:nvSpPr>
          <p:spPr>
            <a:xfrm>
              <a:off x="3657601" y="1276355"/>
              <a:ext cx="1621500" cy="1621500"/>
            </a:xfrm>
            <a:prstGeom prst="ellipse">
              <a:avLst/>
            </a:prstGeom>
            <a:gradFill>
              <a:gsLst>
                <a:gs pos="0">
                  <a:srgbClr val="D8D8D8"/>
                </a:gs>
                <a:gs pos="100000">
                  <a:srgbClr val="A5A5A5"/>
                </a:gs>
              </a:gsLst>
              <a:lin ang="13500032" scaled="0"/>
            </a:gradFill>
            <a:ln w="9525" cap="flat" cmpd="sng">
              <a:solidFill>
                <a:srgbClr val="4C4C4C">
                  <a:alpha val="2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p:txBody>
        </p:sp>
        <p:sp>
          <p:nvSpPr>
            <p:cNvPr id="505" name="Shape 505"/>
            <p:cNvSpPr/>
            <p:nvPr/>
          </p:nvSpPr>
          <p:spPr>
            <a:xfrm>
              <a:off x="3778194" y="1396948"/>
              <a:ext cx="1380300" cy="1380300"/>
            </a:xfrm>
            <a:prstGeom prst="ellipse">
              <a:avLst/>
            </a:prstGeom>
            <a:gradFill>
              <a:gsLst>
                <a:gs pos="0">
                  <a:schemeClr val="accent3"/>
                </a:gs>
                <a:gs pos="100000">
                  <a:srgbClr val="CC0000">
                    <a:alpha val="74509"/>
                  </a:srgbClr>
                </a:gs>
              </a:gsLst>
              <a:lin ang="13500032" scaled="0"/>
            </a:gradFill>
            <a:ln w="9525" cap="flat" cmpd="sng">
              <a:solidFill>
                <a:schemeClr val="accent2"/>
              </a:solidFill>
              <a:prstDash val="solid"/>
              <a:round/>
              <a:headEnd type="none" w="med" len="med"/>
              <a:tailEnd type="none" w="med" len="med"/>
            </a:ln>
          </p:spPr>
          <p:txBody>
            <a:bodyPr wrap="square" lIns="0" tIns="45700" rIns="0" bIns="45700" anchor="ctr"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US" sz="1000" b="0" i="0" u="none" strike="noStrike" cap="none">
                  <a:solidFill>
                    <a:schemeClr val="lt1"/>
                  </a:solidFill>
                  <a:latin typeface="Proxima Nova"/>
                  <a:ea typeface="Proxima Nova"/>
                  <a:cs typeface="Proxima Nova"/>
                  <a:sym typeface="Proxima Nova"/>
                </a:rPr>
                <a:t>Telco ISV </a:t>
              </a:r>
              <a:r>
                <a:rPr lang="en-US" sz="900" b="0" i="0" u="none" strike="noStrike" cap="none">
                  <a:solidFill>
                    <a:schemeClr val="lt1"/>
                  </a:solidFill>
                  <a:latin typeface="Proxima Nova"/>
                  <a:ea typeface="Proxima Nova"/>
                  <a:cs typeface="Proxima Nova"/>
                  <a:sym typeface="Proxima Nova"/>
                </a:rPr>
                <a:t>ecosystem</a:t>
              </a:r>
            </a:p>
          </p:txBody>
        </p:sp>
      </p:grpSp>
      <p:grpSp>
        <p:nvGrpSpPr>
          <p:cNvPr id="506" name="Shape 506"/>
          <p:cNvGrpSpPr/>
          <p:nvPr/>
        </p:nvGrpSpPr>
        <p:grpSpPr>
          <a:xfrm>
            <a:off x="6849441" y="2555239"/>
            <a:ext cx="400644" cy="400782"/>
            <a:chOff x="7162800" y="2158652"/>
            <a:chExt cx="457200" cy="457200"/>
          </a:xfrm>
        </p:grpSpPr>
        <p:sp>
          <p:nvSpPr>
            <p:cNvPr id="507" name="Shape 507"/>
            <p:cNvSpPr/>
            <p:nvPr/>
          </p:nvSpPr>
          <p:spPr>
            <a:xfrm>
              <a:off x="7162800" y="2158652"/>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08" name="Shape 508" descr="juniper-network-blue-cmyk.eps"/>
            <p:cNvPicPr preferRelativeResize="0"/>
            <p:nvPr/>
          </p:nvPicPr>
          <p:blipFill rotWithShape="1">
            <a:blip r:embed="rId4">
              <a:alphaModFix/>
            </a:blip>
            <a:srcRect/>
            <a:stretch/>
          </p:blipFill>
          <p:spPr>
            <a:xfrm>
              <a:off x="7208510" y="2337141"/>
              <a:ext cx="365700" cy="100200"/>
            </a:xfrm>
            <a:prstGeom prst="rect">
              <a:avLst/>
            </a:prstGeom>
            <a:noFill/>
            <a:ln>
              <a:noFill/>
            </a:ln>
          </p:spPr>
        </p:pic>
      </p:grpSp>
      <p:grpSp>
        <p:nvGrpSpPr>
          <p:cNvPr id="509" name="Shape 509"/>
          <p:cNvGrpSpPr/>
          <p:nvPr/>
        </p:nvGrpSpPr>
        <p:grpSpPr>
          <a:xfrm>
            <a:off x="7939670" y="1553292"/>
            <a:ext cx="400644" cy="400782"/>
            <a:chOff x="8229600" y="863253"/>
            <a:chExt cx="457200" cy="457200"/>
          </a:xfrm>
        </p:grpSpPr>
        <p:sp>
          <p:nvSpPr>
            <p:cNvPr id="510" name="Shape 510"/>
            <p:cNvSpPr/>
            <p:nvPr/>
          </p:nvSpPr>
          <p:spPr>
            <a:xfrm>
              <a:off x="8229600" y="863253"/>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11" name="Shape 511" descr="Cisco_Logo_CMYK_TM_2color.eps"/>
            <p:cNvPicPr preferRelativeResize="0"/>
            <p:nvPr/>
          </p:nvPicPr>
          <p:blipFill rotWithShape="1">
            <a:blip r:embed="rId5">
              <a:alphaModFix/>
            </a:blip>
            <a:srcRect/>
            <a:stretch/>
          </p:blipFill>
          <p:spPr>
            <a:xfrm>
              <a:off x="8298179" y="1007398"/>
              <a:ext cx="320100" cy="168900"/>
            </a:xfrm>
            <a:prstGeom prst="rect">
              <a:avLst/>
            </a:prstGeom>
            <a:noFill/>
            <a:ln>
              <a:noFill/>
            </a:ln>
          </p:spPr>
        </p:pic>
      </p:grpSp>
      <p:grpSp>
        <p:nvGrpSpPr>
          <p:cNvPr id="512" name="Shape 512"/>
          <p:cNvGrpSpPr/>
          <p:nvPr/>
        </p:nvGrpSpPr>
        <p:grpSpPr>
          <a:xfrm>
            <a:off x="6505142" y="1514665"/>
            <a:ext cx="400644" cy="400782"/>
            <a:chOff x="6858000" y="863253"/>
            <a:chExt cx="457200" cy="457200"/>
          </a:xfrm>
        </p:grpSpPr>
        <p:sp>
          <p:nvSpPr>
            <p:cNvPr id="513" name="Shape 513"/>
            <p:cNvSpPr/>
            <p:nvPr/>
          </p:nvSpPr>
          <p:spPr>
            <a:xfrm>
              <a:off x="6858000" y="863253"/>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14" name="Shape 514" descr="nokia.png"/>
            <p:cNvPicPr preferRelativeResize="0"/>
            <p:nvPr/>
          </p:nvPicPr>
          <p:blipFill rotWithShape="1">
            <a:blip r:embed="rId6">
              <a:alphaModFix/>
            </a:blip>
            <a:srcRect/>
            <a:stretch/>
          </p:blipFill>
          <p:spPr>
            <a:xfrm>
              <a:off x="6903720" y="1061458"/>
              <a:ext cx="365700" cy="60900"/>
            </a:xfrm>
            <a:prstGeom prst="rect">
              <a:avLst/>
            </a:prstGeom>
            <a:noFill/>
            <a:ln>
              <a:noFill/>
            </a:ln>
          </p:spPr>
        </p:pic>
      </p:grpSp>
      <p:grpSp>
        <p:nvGrpSpPr>
          <p:cNvPr id="515" name="Shape 515"/>
          <p:cNvGrpSpPr/>
          <p:nvPr/>
        </p:nvGrpSpPr>
        <p:grpSpPr>
          <a:xfrm>
            <a:off x="7539024" y="2555239"/>
            <a:ext cx="400644" cy="400782"/>
            <a:chOff x="7924800" y="2158652"/>
            <a:chExt cx="457200" cy="457200"/>
          </a:xfrm>
        </p:grpSpPr>
        <p:sp>
          <p:nvSpPr>
            <p:cNvPr id="516" name="Shape 516"/>
            <p:cNvSpPr/>
            <p:nvPr/>
          </p:nvSpPr>
          <p:spPr>
            <a:xfrm>
              <a:off x="7924800" y="2158652"/>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17" name="Shape 517" descr="huawei.png"/>
            <p:cNvPicPr preferRelativeResize="0"/>
            <p:nvPr/>
          </p:nvPicPr>
          <p:blipFill rotWithShape="1">
            <a:blip r:embed="rId7">
              <a:alphaModFix/>
            </a:blip>
            <a:srcRect/>
            <a:stretch/>
          </p:blipFill>
          <p:spPr>
            <a:xfrm>
              <a:off x="7970520" y="2343450"/>
              <a:ext cx="365700" cy="87600"/>
            </a:xfrm>
            <a:prstGeom prst="rect">
              <a:avLst/>
            </a:prstGeom>
            <a:noFill/>
            <a:ln>
              <a:noFill/>
            </a:ln>
          </p:spPr>
        </p:pic>
      </p:grpSp>
      <p:grpSp>
        <p:nvGrpSpPr>
          <p:cNvPr id="518" name="Shape 518"/>
          <p:cNvGrpSpPr/>
          <p:nvPr/>
        </p:nvGrpSpPr>
        <p:grpSpPr>
          <a:xfrm>
            <a:off x="6470639" y="2087659"/>
            <a:ext cx="400644" cy="400782"/>
            <a:chOff x="6705600" y="1625253"/>
            <a:chExt cx="457200" cy="457200"/>
          </a:xfrm>
        </p:grpSpPr>
        <p:sp>
          <p:nvSpPr>
            <p:cNvPr id="519" name="Shape 519"/>
            <p:cNvSpPr/>
            <p:nvPr/>
          </p:nvSpPr>
          <p:spPr>
            <a:xfrm>
              <a:off x="6705600" y="1625253"/>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20" name="Shape 520" descr="nec_logo_blue_small.jpg"/>
            <p:cNvPicPr preferRelativeResize="0"/>
            <p:nvPr/>
          </p:nvPicPr>
          <p:blipFill rotWithShape="1">
            <a:blip r:embed="rId8">
              <a:alphaModFix/>
            </a:blip>
            <a:srcRect/>
            <a:stretch/>
          </p:blipFill>
          <p:spPr>
            <a:xfrm>
              <a:off x="6751320" y="1797769"/>
              <a:ext cx="365700" cy="112200"/>
            </a:xfrm>
            <a:prstGeom prst="rect">
              <a:avLst/>
            </a:prstGeom>
            <a:noFill/>
            <a:ln>
              <a:noFill/>
            </a:ln>
          </p:spPr>
        </p:pic>
      </p:grpSp>
      <p:grpSp>
        <p:nvGrpSpPr>
          <p:cNvPr id="521" name="Shape 521"/>
          <p:cNvGrpSpPr/>
          <p:nvPr/>
        </p:nvGrpSpPr>
        <p:grpSpPr>
          <a:xfrm>
            <a:off x="7539029" y="1124824"/>
            <a:ext cx="400644" cy="400782"/>
            <a:chOff x="7543800" y="558452"/>
            <a:chExt cx="457200" cy="457200"/>
          </a:xfrm>
        </p:grpSpPr>
        <p:sp>
          <p:nvSpPr>
            <p:cNvPr id="522" name="Shape 522"/>
            <p:cNvSpPr/>
            <p:nvPr/>
          </p:nvSpPr>
          <p:spPr>
            <a:xfrm>
              <a:off x="7543800" y="558452"/>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23" name="Shape 523" descr="amdocs-lockup-centered-3c-spot.eps"/>
            <p:cNvPicPr preferRelativeResize="0"/>
            <p:nvPr/>
          </p:nvPicPr>
          <p:blipFill rotWithShape="1">
            <a:blip r:embed="rId9">
              <a:alphaModFix/>
            </a:blip>
            <a:srcRect/>
            <a:stretch/>
          </p:blipFill>
          <p:spPr>
            <a:xfrm>
              <a:off x="7589520" y="745356"/>
              <a:ext cx="365700" cy="83400"/>
            </a:xfrm>
            <a:prstGeom prst="rect">
              <a:avLst/>
            </a:prstGeom>
            <a:noFill/>
            <a:ln>
              <a:noFill/>
            </a:ln>
          </p:spPr>
        </p:pic>
      </p:grpSp>
      <p:grpSp>
        <p:nvGrpSpPr>
          <p:cNvPr id="524" name="Shape 524"/>
          <p:cNvGrpSpPr/>
          <p:nvPr/>
        </p:nvGrpSpPr>
        <p:grpSpPr>
          <a:xfrm>
            <a:off x="5602594" y="4334571"/>
            <a:ext cx="400644" cy="400782"/>
            <a:chOff x="6141651" y="3957164"/>
            <a:chExt cx="457200" cy="457200"/>
          </a:xfrm>
        </p:grpSpPr>
        <p:sp>
          <p:nvSpPr>
            <p:cNvPr id="525" name="Shape 525"/>
            <p:cNvSpPr/>
            <p:nvPr/>
          </p:nvSpPr>
          <p:spPr>
            <a:xfrm>
              <a:off x="6141651" y="3957164"/>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26" name="Shape 526" descr="Tata and TCS Marks - Stacked CMYK.jpg"/>
            <p:cNvPicPr preferRelativeResize="0"/>
            <p:nvPr/>
          </p:nvPicPr>
          <p:blipFill rotWithShape="1">
            <a:blip r:embed="rId10">
              <a:alphaModFix/>
            </a:blip>
            <a:srcRect/>
            <a:stretch/>
          </p:blipFill>
          <p:spPr>
            <a:xfrm>
              <a:off x="6173657" y="4119821"/>
              <a:ext cx="393300" cy="132000"/>
            </a:xfrm>
            <a:prstGeom prst="rect">
              <a:avLst/>
            </a:prstGeom>
            <a:noFill/>
            <a:ln>
              <a:noFill/>
            </a:ln>
          </p:spPr>
        </p:pic>
      </p:grpSp>
      <p:grpSp>
        <p:nvGrpSpPr>
          <p:cNvPr id="527" name="Shape 527"/>
          <p:cNvGrpSpPr/>
          <p:nvPr/>
        </p:nvGrpSpPr>
        <p:grpSpPr>
          <a:xfrm>
            <a:off x="4904633" y="3732726"/>
            <a:ext cx="400644" cy="400782"/>
            <a:chOff x="6141651" y="2795115"/>
            <a:chExt cx="457200" cy="457200"/>
          </a:xfrm>
        </p:grpSpPr>
        <p:sp>
          <p:nvSpPr>
            <p:cNvPr id="528" name="Shape 528"/>
            <p:cNvSpPr/>
            <p:nvPr/>
          </p:nvSpPr>
          <p:spPr>
            <a:xfrm>
              <a:off x="6141651" y="2795115"/>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29" name="Shape 529" descr="Tech Mahindra logo.eps"/>
            <p:cNvPicPr preferRelativeResize="0"/>
            <p:nvPr/>
          </p:nvPicPr>
          <p:blipFill rotWithShape="1">
            <a:blip r:embed="rId11">
              <a:alphaModFix/>
            </a:blip>
            <a:srcRect/>
            <a:stretch/>
          </p:blipFill>
          <p:spPr>
            <a:xfrm>
              <a:off x="6187371" y="2972616"/>
              <a:ext cx="365700" cy="102300"/>
            </a:xfrm>
            <a:prstGeom prst="rect">
              <a:avLst/>
            </a:prstGeom>
            <a:noFill/>
            <a:ln>
              <a:noFill/>
            </a:ln>
          </p:spPr>
        </p:pic>
      </p:grpSp>
      <p:grpSp>
        <p:nvGrpSpPr>
          <p:cNvPr id="530" name="Shape 530"/>
          <p:cNvGrpSpPr/>
          <p:nvPr/>
        </p:nvGrpSpPr>
        <p:grpSpPr>
          <a:xfrm>
            <a:off x="6036297" y="3005040"/>
            <a:ext cx="400644" cy="400782"/>
            <a:chOff x="7475152" y="2795115"/>
            <a:chExt cx="457200" cy="457200"/>
          </a:xfrm>
        </p:grpSpPr>
        <p:sp>
          <p:nvSpPr>
            <p:cNvPr id="531" name="Shape 531"/>
            <p:cNvSpPr/>
            <p:nvPr/>
          </p:nvSpPr>
          <p:spPr>
            <a:xfrm>
              <a:off x="7475152" y="2795115"/>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32" name="Shape 532" descr="Acc_Sig_blk_cmyk.eps"/>
            <p:cNvPicPr preferRelativeResize="0"/>
            <p:nvPr/>
          </p:nvPicPr>
          <p:blipFill rotWithShape="1">
            <a:blip r:embed="rId12">
              <a:alphaModFix/>
            </a:blip>
            <a:srcRect/>
            <a:stretch/>
          </p:blipFill>
          <p:spPr>
            <a:xfrm>
              <a:off x="7520871" y="2971327"/>
              <a:ext cx="365700" cy="104700"/>
            </a:xfrm>
            <a:prstGeom prst="rect">
              <a:avLst/>
            </a:prstGeom>
            <a:noFill/>
            <a:ln>
              <a:noFill/>
            </a:ln>
          </p:spPr>
        </p:pic>
      </p:grpSp>
      <p:grpSp>
        <p:nvGrpSpPr>
          <p:cNvPr id="533" name="Shape 533"/>
          <p:cNvGrpSpPr/>
          <p:nvPr/>
        </p:nvGrpSpPr>
        <p:grpSpPr>
          <a:xfrm>
            <a:off x="3584628" y="4239463"/>
            <a:ext cx="400644" cy="400782"/>
            <a:chOff x="2411630" y="4152819"/>
            <a:chExt cx="457200" cy="457200"/>
          </a:xfrm>
        </p:grpSpPr>
        <p:sp>
          <p:nvSpPr>
            <p:cNvPr id="534" name="Shape 534"/>
            <p:cNvSpPr/>
            <p:nvPr/>
          </p:nvSpPr>
          <p:spPr>
            <a:xfrm>
              <a:off x="2411630" y="4152819"/>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35" name="Shape 535" descr="intel_1s_100.eps"/>
            <p:cNvPicPr preferRelativeResize="0"/>
            <p:nvPr/>
          </p:nvPicPr>
          <p:blipFill rotWithShape="1">
            <a:blip r:embed="rId13">
              <a:alphaModFix/>
            </a:blip>
            <a:srcRect l="13591" t="18479" r="14455" b="18105"/>
            <a:stretch/>
          </p:blipFill>
          <p:spPr>
            <a:xfrm>
              <a:off x="2480209" y="4274957"/>
              <a:ext cx="320100" cy="213000"/>
            </a:xfrm>
            <a:prstGeom prst="rect">
              <a:avLst/>
            </a:prstGeom>
            <a:noFill/>
            <a:ln>
              <a:noFill/>
            </a:ln>
          </p:spPr>
        </p:pic>
      </p:grpSp>
      <p:grpSp>
        <p:nvGrpSpPr>
          <p:cNvPr id="536" name="Shape 536"/>
          <p:cNvGrpSpPr/>
          <p:nvPr/>
        </p:nvGrpSpPr>
        <p:grpSpPr>
          <a:xfrm>
            <a:off x="2639253" y="4239463"/>
            <a:ext cx="400644" cy="400782"/>
            <a:chOff x="1332808" y="4152819"/>
            <a:chExt cx="457200" cy="457200"/>
          </a:xfrm>
        </p:grpSpPr>
        <p:sp>
          <p:nvSpPr>
            <p:cNvPr id="537" name="Shape 537"/>
            <p:cNvSpPr/>
            <p:nvPr/>
          </p:nvSpPr>
          <p:spPr>
            <a:xfrm>
              <a:off x="1332808" y="4152819"/>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38" name="Shape 538" descr="LenovoLogo-POS-Red.eps"/>
            <p:cNvPicPr preferRelativeResize="0"/>
            <p:nvPr/>
          </p:nvPicPr>
          <p:blipFill rotWithShape="1">
            <a:blip r:embed="rId14">
              <a:alphaModFix/>
            </a:blip>
            <a:srcRect/>
            <a:stretch/>
          </p:blipFill>
          <p:spPr>
            <a:xfrm>
              <a:off x="1378528" y="4320383"/>
              <a:ext cx="365700" cy="122100"/>
            </a:xfrm>
            <a:prstGeom prst="rect">
              <a:avLst/>
            </a:prstGeom>
            <a:noFill/>
            <a:ln>
              <a:noFill/>
            </a:ln>
          </p:spPr>
        </p:pic>
      </p:grpSp>
      <p:grpSp>
        <p:nvGrpSpPr>
          <p:cNvPr id="539" name="Shape 539"/>
          <p:cNvGrpSpPr/>
          <p:nvPr/>
        </p:nvGrpSpPr>
        <p:grpSpPr>
          <a:xfrm>
            <a:off x="3848709" y="3475506"/>
            <a:ext cx="400644" cy="400782"/>
            <a:chOff x="2712989" y="3281319"/>
            <a:chExt cx="457200" cy="457200"/>
          </a:xfrm>
        </p:grpSpPr>
        <p:sp>
          <p:nvSpPr>
            <p:cNvPr id="540" name="Shape 540"/>
            <p:cNvSpPr/>
            <p:nvPr/>
          </p:nvSpPr>
          <p:spPr>
            <a:xfrm>
              <a:off x="2712989" y="3281319"/>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41" name="Shape 541" descr="hpe_pri_grn_pos_rgb.eps"/>
            <p:cNvPicPr preferRelativeResize="0"/>
            <p:nvPr/>
          </p:nvPicPr>
          <p:blipFill rotWithShape="1">
            <a:blip r:embed="rId15">
              <a:alphaModFix/>
            </a:blip>
            <a:srcRect/>
            <a:stretch/>
          </p:blipFill>
          <p:spPr>
            <a:xfrm>
              <a:off x="2758708" y="3433176"/>
              <a:ext cx="365700" cy="153600"/>
            </a:xfrm>
            <a:prstGeom prst="rect">
              <a:avLst/>
            </a:prstGeom>
            <a:noFill/>
            <a:ln>
              <a:noFill/>
            </a:ln>
          </p:spPr>
        </p:pic>
      </p:grpSp>
      <p:grpSp>
        <p:nvGrpSpPr>
          <p:cNvPr id="542" name="Shape 542"/>
          <p:cNvGrpSpPr/>
          <p:nvPr/>
        </p:nvGrpSpPr>
        <p:grpSpPr>
          <a:xfrm>
            <a:off x="2399535" y="3475506"/>
            <a:ext cx="400644" cy="400782"/>
            <a:chOff x="1059248" y="3281319"/>
            <a:chExt cx="457200" cy="457200"/>
          </a:xfrm>
        </p:grpSpPr>
        <p:sp>
          <p:nvSpPr>
            <p:cNvPr id="543" name="Shape 543"/>
            <p:cNvSpPr/>
            <p:nvPr/>
          </p:nvSpPr>
          <p:spPr>
            <a:xfrm>
              <a:off x="1059248" y="3281319"/>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44" name="Shape 544" descr="New-QCT Logo Launch CMYK.eps"/>
            <p:cNvPicPr preferRelativeResize="0"/>
            <p:nvPr/>
          </p:nvPicPr>
          <p:blipFill rotWithShape="1">
            <a:blip r:embed="rId16">
              <a:alphaModFix/>
            </a:blip>
            <a:srcRect/>
            <a:stretch/>
          </p:blipFill>
          <p:spPr>
            <a:xfrm>
              <a:off x="1104967" y="3424058"/>
              <a:ext cx="365700" cy="171600"/>
            </a:xfrm>
            <a:prstGeom prst="rect">
              <a:avLst/>
            </a:prstGeom>
            <a:noFill/>
            <a:ln>
              <a:noFill/>
            </a:ln>
          </p:spPr>
        </p:pic>
      </p:grpSp>
      <p:grpSp>
        <p:nvGrpSpPr>
          <p:cNvPr id="545" name="Shape 545"/>
          <p:cNvGrpSpPr/>
          <p:nvPr/>
        </p:nvGrpSpPr>
        <p:grpSpPr>
          <a:xfrm>
            <a:off x="3132013" y="2877788"/>
            <a:ext cx="400644" cy="400782"/>
            <a:chOff x="1895123" y="2599460"/>
            <a:chExt cx="457200" cy="457200"/>
          </a:xfrm>
        </p:grpSpPr>
        <p:sp>
          <p:nvSpPr>
            <p:cNvPr id="546" name="Shape 546"/>
            <p:cNvSpPr/>
            <p:nvPr/>
          </p:nvSpPr>
          <p:spPr>
            <a:xfrm>
              <a:off x="1895123" y="2599460"/>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47" name="Shape 547" descr="DellEMC_Logo_Prm_Blue_Gry_4c.eps"/>
            <p:cNvPicPr preferRelativeResize="0"/>
            <p:nvPr/>
          </p:nvPicPr>
          <p:blipFill rotWithShape="1">
            <a:blip r:embed="rId17">
              <a:alphaModFix/>
            </a:blip>
            <a:srcRect/>
            <a:stretch/>
          </p:blipFill>
          <p:spPr>
            <a:xfrm>
              <a:off x="1940842" y="2795998"/>
              <a:ext cx="365700" cy="64200"/>
            </a:xfrm>
            <a:prstGeom prst="rect">
              <a:avLst/>
            </a:prstGeom>
            <a:noFill/>
            <a:ln>
              <a:noFill/>
            </a:ln>
          </p:spPr>
        </p:pic>
      </p:grpSp>
      <p:grpSp>
        <p:nvGrpSpPr>
          <p:cNvPr id="548" name="Shape 548"/>
          <p:cNvGrpSpPr/>
          <p:nvPr/>
        </p:nvGrpSpPr>
        <p:grpSpPr>
          <a:xfrm>
            <a:off x="1588342" y="1119104"/>
            <a:ext cx="400644" cy="400782"/>
            <a:chOff x="1106084" y="558452"/>
            <a:chExt cx="457200" cy="457200"/>
          </a:xfrm>
        </p:grpSpPr>
        <p:sp>
          <p:nvSpPr>
            <p:cNvPr id="549" name="Shape 549"/>
            <p:cNvSpPr/>
            <p:nvPr/>
          </p:nvSpPr>
          <p:spPr>
            <a:xfrm>
              <a:off x="1106084" y="558452"/>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50" name="Shape 550" descr="Affirmed_mark_wR_cymk.eps"/>
            <p:cNvPicPr preferRelativeResize="0"/>
            <p:nvPr/>
          </p:nvPicPr>
          <p:blipFill rotWithShape="1">
            <a:blip r:embed="rId18">
              <a:alphaModFix/>
            </a:blip>
            <a:srcRect/>
            <a:stretch/>
          </p:blipFill>
          <p:spPr>
            <a:xfrm>
              <a:off x="1151804" y="725375"/>
              <a:ext cx="365700" cy="123300"/>
            </a:xfrm>
            <a:prstGeom prst="rect">
              <a:avLst/>
            </a:prstGeom>
            <a:noFill/>
            <a:ln>
              <a:noFill/>
            </a:ln>
          </p:spPr>
        </p:pic>
      </p:grpSp>
      <p:grpSp>
        <p:nvGrpSpPr>
          <p:cNvPr id="551" name="Shape 551"/>
          <p:cNvGrpSpPr/>
          <p:nvPr/>
        </p:nvGrpSpPr>
        <p:grpSpPr>
          <a:xfrm>
            <a:off x="2189308" y="1386293"/>
            <a:ext cx="400644" cy="400782"/>
            <a:chOff x="1791884" y="863253"/>
            <a:chExt cx="457200" cy="457200"/>
          </a:xfrm>
        </p:grpSpPr>
        <p:sp>
          <p:nvSpPr>
            <p:cNvPr id="552" name="Shape 552"/>
            <p:cNvSpPr/>
            <p:nvPr/>
          </p:nvSpPr>
          <p:spPr>
            <a:xfrm>
              <a:off x="1791884" y="863253"/>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53" name="Shape 553" descr="BSN-Logo-cmyk.eps"/>
            <p:cNvPicPr preferRelativeResize="0"/>
            <p:nvPr/>
          </p:nvPicPr>
          <p:blipFill rotWithShape="1">
            <a:blip r:embed="rId19">
              <a:alphaModFix/>
            </a:blip>
            <a:srcRect/>
            <a:stretch/>
          </p:blipFill>
          <p:spPr>
            <a:xfrm>
              <a:off x="1837605" y="1047709"/>
              <a:ext cx="365700" cy="88200"/>
            </a:xfrm>
            <a:prstGeom prst="rect">
              <a:avLst/>
            </a:prstGeom>
            <a:noFill/>
            <a:ln>
              <a:noFill/>
            </a:ln>
          </p:spPr>
        </p:pic>
      </p:grpSp>
      <p:grpSp>
        <p:nvGrpSpPr>
          <p:cNvPr id="554" name="Shape 554"/>
          <p:cNvGrpSpPr/>
          <p:nvPr/>
        </p:nvGrpSpPr>
        <p:grpSpPr>
          <a:xfrm>
            <a:off x="1922212" y="2521839"/>
            <a:ext cx="400644" cy="400782"/>
            <a:chOff x="1487084" y="2158652"/>
            <a:chExt cx="457200" cy="457200"/>
          </a:xfrm>
        </p:grpSpPr>
        <p:sp>
          <p:nvSpPr>
            <p:cNvPr id="555" name="Shape 555"/>
            <p:cNvSpPr/>
            <p:nvPr/>
          </p:nvSpPr>
          <p:spPr>
            <a:xfrm>
              <a:off x="1487084" y="2158652"/>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56" name="Shape 556" descr="f5-1color_red.eps"/>
            <p:cNvPicPr preferRelativeResize="0"/>
            <p:nvPr/>
          </p:nvPicPr>
          <p:blipFill rotWithShape="1">
            <a:blip r:embed="rId20">
              <a:alphaModFix/>
            </a:blip>
            <a:srcRect/>
            <a:stretch/>
          </p:blipFill>
          <p:spPr>
            <a:xfrm>
              <a:off x="1578525" y="2258125"/>
              <a:ext cx="274200" cy="258300"/>
            </a:xfrm>
            <a:prstGeom prst="rect">
              <a:avLst/>
            </a:prstGeom>
            <a:noFill/>
            <a:ln>
              <a:noFill/>
            </a:ln>
          </p:spPr>
        </p:pic>
      </p:grpSp>
      <p:sp>
        <p:nvSpPr>
          <p:cNvPr id="557" name="Shape 557"/>
          <p:cNvSpPr/>
          <p:nvPr/>
        </p:nvSpPr>
        <p:spPr>
          <a:xfrm>
            <a:off x="987381" y="1386325"/>
            <a:ext cx="400800" cy="4008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58" name="Shape 558"/>
          <p:cNvSpPr/>
          <p:nvPr/>
        </p:nvSpPr>
        <p:spPr>
          <a:xfrm>
            <a:off x="2322881" y="2054323"/>
            <a:ext cx="400800" cy="4008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nvGrpSpPr>
          <p:cNvPr id="559" name="Shape 559"/>
          <p:cNvGrpSpPr/>
          <p:nvPr/>
        </p:nvGrpSpPr>
        <p:grpSpPr>
          <a:xfrm>
            <a:off x="1254472" y="2521839"/>
            <a:ext cx="400644" cy="400782"/>
            <a:chOff x="725085" y="2158652"/>
            <a:chExt cx="457200" cy="457200"/>
          </a:xfrm>
        </p:grpSpPr>
        <p:sp>
          <p:nvSpPr>
            <p:cNvPr id="560" name="Shape 560"/>
            <p:cNvSpPr/>
            <p:nvPr/>
          </p:nvSpPr>
          <p:spPr>
            <a:xfrm>
              <a:off x="725085" y="2158652"/>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61" name="Shape 561" descr="Metaswitch-logo-Color-RGB.png"/>
            <p:cNvPicPr preferRelativeResize="0"/>
            <p:nvPr/>
          </p:nvPicPr>
          <p:blipFill rotWithShape="1">
            <a:blip r:embed="rId21">
              <a:alphaModFix/>
            </a:blip>
            <a:srcRect/>
            <a:stretch/>
          </p:blipFill>
          <p:spPr>
            <a:xfrm>
              <a:off x="770804" y="2343686"/>
              <a:ext cx="365700" cy="87000"/>
            </a:xfrm>
            <a:prstGeom prst="rect">
              <a:avLst/>
            </a:prstGeom>
            <a:noFill/>
            <a:ln>
              <a:noFill/>
            </a:ln>
          </p:spPr>
        </p:pic>
      </p:grpSp>
      <p:sp>
        <p:nvSpPr>
          <p:cNvPr id="562" name="Shape 562"/>
          <p:cNvSpPr/>
          <p:nvPr/>
        </p:nvSpPr>
        <p:spPr>
          <a:xfrm>
            <a:off x="853831" y="2054323"/>
            <a:ext cx="400800" cy="4008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nvGrpSpPr>
          <p:cNvPr id="563" name="Shape 563"/>
          <p:cNvGrpSpPr/>
          <p:nvPr/>
        </p:nvGrpSpPr>
        <p:grpSpPr>
          <a:xfrm>
            <a:off x="6333948" y="3732693"/>
            <a:ext cx="400644" cy="400782"/>
            <a:chOff x="7475152" y="3957164"/>
            <a:chExt cx="457200" cy="457200"/>
          </a:xfrm>
        </p:grpSpPr>
        <p:sp>
          <p:nvSpPr>
            <p:cNvPr id="564" name="Shape 564"/>
            <p:cNvSpPr/>
            <p:nvPr/>
          </p:nvSpPr>
          <p:spPr>
            <a:xfrm>
              <a:off x="7475152" y="3957164"/>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65" name="Shape 565" descr="atos.png"/>
            <p:cNvPicPr preferRelativeResize="0"/>
            <p:nvPr/>
          </p:nvPicPr>
          <p:blipFill rotWithShape="1">
            <a:blip r:embed="rId22">
              <a:alphaModFix/>
            </a:blip>
            <a:srcRect/>
            <a:stretch/>
          </p:blipFill>
          <p:spPr>
            <a:xfrm>
              <a:off x="7543732" y="4113191"/>
              <a:ext cx="320100" cy="145200"/>
            </a:xfrm>
            <a:prstGeom prst="rect">
              <a:avLst/>
            </a:prstGeom>
            <a:noFill/>
            <a:ln>
              <a:noFill/>
            </a:ln>
          </p:spPr>
        </p:pic>
      </p:grpSp>
      <p:grpSp>
        <p:nvGrpSpPr>
          <p:cNvPr id="566" name="Shape 566"/>
          <p:cNvGrpSpPr/>
          <p:nvPr/>
        </p:nvGrpSpPr>
        <p:grpSpPr>
          <a:xfrm>
            <a:off x="7939668" y="2087659"/>
            <a:ext cx="400644" cy="400782"/>
            <a:chOff x="8382000" y="1625253"/>
            <a:chExt cx="457200" cy="457200"/>
          </a:xfrm>
        </p:grpSpPr>
        <p:sp>
          <p:nvSpPr>
            <p:cNvPr id="567" name="Shape 567"/>
            <p:cNvSpPr/>
            <p:nvPr/>
          </p:nvSpPr>
          <p:spPr>
            <a:xfrm>
              <a:off x="8382000" y="1625253"/>
              <a:ext cx="457200" cy="4572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68" name="Shape 568" descr="ericsson.png"/>
            <p:cNvPicPr preferRelativeResize="0"/>
            <p:nvPr/>
          </p:nvPicPr>
          <p:blipFill rotWithShape="1">
            <a:blip r:embed="rId23">
              <a:alphaModFix/>
            </a:blip>
            <a:srcRect l="21634" t="24907" r="22141" b="24866"/>
            <a:stretch/>
          </p:blipFill>
          <p:spPr>
            <a:xfrm>
              <a:off x="8473439" y="1731325"/>
              <a:ext cx="274200" cy="245100"/>
            </a:xfrm>
            <a:prstGeom prst="rect">
              <a:avLst/>
            </a:prstGeom>
            <a:noFill/>
            <a:ln>
              <a:noFill/>
            </a:ln>
          </p:spPr>
        </p:pic>
      </p:grpSp>
      <p:pic>
        <p:nvPicPr>
          <p:cNvPr id="569" name="Shape 569" descr="Image result for REDKNEE LOGO"/>
          <p:cNvPicPr preferRelativeResize="0"/>
          <p:nvPr/>
        </p:nvPicPr>
        <p:blipFill rotWithShape="1">
          <a:blip r:embed="rId24">
            <a:alphaModFix/>
          </a:blip>
          <a:srcRect/>
          <a:stretch/>
        </p:blipFill>
        <p:spPr>
          <a:xfrm>
            <a:off x="873912" y="2212645"/>
            <a:ext cx="360300" cy="84300"/>
          </a:xfrm>
          <a:prstGeom prst="rect">
            <a:avLst/>
          </a:prstGeom>
          <a:noFill/>
          <a:ln>
            <a:noFill/>
          </a:ln>
        </p:spPr>
      </p:pic>
      <p:pic>
        <p:nvPicPr>
          <p:cNvPr id="570" name="Shape 570" descr="Image result for openet logo"/>
          <p:cNvPicPr preferRelativeResize="0"/>
          <p:nvPr/>
        </p:nvPicPr>
        <p:blipFill rotWithShape="1">
          <a:blip r:embed="rId25">
            <a:alphaModFix/>
          </a:blip>
          <a:srcRect/>
          <a:stretch/>
        </p:blipFill>
        <p:spPr>
          <a:xfrm>
            <a:off x="2343050" y="2196149"/>
            <a:ext cx="360300" cy="117000"/>
          </a:xfrm>
          <a:prstGeom prst="rect">
            <a:avLst/>
          </a:prstGeom>
          <a:noFill/>
          <a:ln>
            <a:noFill/>
          </a:ln>
        </p:spPr>
      </p:pic>
      <p:sp>
        <p:nvSpPr>
          <p:cNvPr id="571" name="Shape 571"/>
          <p:cNvSpPr/>
          <p:nvPr/>
        </p:nvSpPr>
        <p:spPr>
          <a:xfrm>
            <a:off x="6938171" y="1124845"/>
            <a:ext cx="400800" cy="4008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72" name="Shape 572"/>
          <p:cNvPicPr preferRelativeResize="0"/>
          <p:nvPr/>
        </p:nvPicPr>
        <p:blipFill rotWithShape="1">
          <a:blip r:embed="rId26">
            <a:alphaModFix/>
          </a:blip>
          <a:srcRect/>
          <a:stretch/>
        </p:blipFill>
        <p:spPr>
          <a:xfrm>
            <a:off x="6966947" y="1229132"/>
            <a:ext cx="343200" cy="192300"/>
          </a:xfrm>
          <a:prstGeom prst="rect">
            <a:avLst/>
          </a:prstGeom>
          <a:noFill/>
          <a:ln>
            <a:noFill/>
          </a:ln>
        </p:spPr>
      </p:pic>
      <p:sp>
        <p:nvSpPr>
          <p:cNvPr id="573" name="Shape 573"/>
          <p:cNvSpPr/>
          <p:nvPr/>
        </p:nvSpPr>
        <p:spPr>
          <a:xfrm>
            <a:off x="5202022" y="3005134"/>
            <a:ext cx="400800" cy="400800"/>
          </a:xfrm>
          <a:prstGeom prst="ellipse">
            <a:avLst/>
          </a:prstGeom>
          <a:solidFill>
            <a:schemeClr val="lt1"/>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74" name="Shape 574"/>
          <p:cNvPicPr preferRelativeResize="0"/>
          <p:nvPr/>
        </p:nvPicPr>
        <p:blipFill>
          <a:blip r:embed="rId27">
            <a:alphaModFix/>
          </a:blip>
          <a:stretch>
            <a:fillRect/>
          </a:stretch>
        </p:blipFill>
        <p:spPr>
          <a:xfrm>
            <a:off x="5155510" y="3147027"/>
            <a:ext cx="493660" cy="117141"/>
          </a:xfrm>
          <a:prstGeom prst="rect">
            <a:avLst/>
          </a:prstGeom>
          <a:noFill/>
          <a:ln>
            <a:noFill/>
          </a:ln>
        </p:spPr>
      </p:pic>
      <p:pic>
        <p:nvPicPr>
          <p:cNvPr id="575" name="Shape 575"/>
          <p:cNvPicPr preferRelativeResize="0"/>
          <p:nvPr/>
        </p:nvPicPr>
        <p:blipFill>
          <a:blip r:embed="rId28">
            <a:alphaModFix/>
          </a:blip>
          <a:stretch>
            <a:fillRect/>
          </a:stretch>
        </p:blipFill>
        <p:spPr>
          <a:xfrm>
            <a:off x="894353" y="1519974"/>
            <a:ext cx="493668" cy="133491"/>
          </a:xfrm>
          <a:prstGeom prst="rect">
            <a:avLst/>
          </a:prstGeom>
          <a:noFill/>
          <a:ln>
            <a:noFill/>
          </a:ln>
        </p:spPr>
      </p:pic>
      <p:sp>
        <p:nvSpPr>
          <p:cNvPr id="576" name="Shape 576"/>
          <p:cNvSpPr txBox="1">
            <a:spLocks noGrp="1"/>
          </p:cNvSpPr>
          <p:nvPr>
            <p:ph type="title"/>
          </p:nvPr>
        </p:nvSpPr>
        <p:spPr>
          <a:xfrm>
            <a:off x="619650" y="4758330"/>
            <a:ext cx="1288800" cy="345000"/>
          </a:xfrm>
          <a:prstGeom prst="rect">
            <a:avLst/>
          </a:prstGeom>
          <a:solidFill>
            <a:srgbClr val="FFFFFF"/>
          </a:solid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US"/>
              <a:t> </a:t>
            </a:r>
          </a:p>
        </p:txBody>
      </p:sp>
      <p:sp>
        <p:nvSpPr>
          <p:cNvPr id="577" name="Shape 577"/>
          <p:cNvSpPr txBox="1">
            <a:spLocks noGrp="1"/>
          </p:cNvSpPr>
          <p:nvPr>
            <p:ph type="title"/>
          </p:nvPr>
        </p:nvSpPr>
        <p:spPr>
          <a:xfrm>
            <a:off x="701477" y="-162152"/>
            <a:ext cx="7772400" cy="10287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b="0">
                <a:solidFill>
                  <a:srgbClr val="000000"/>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ct val="25000"/>
              <a:buFont typeface="Arial"/>
              <a:buNone/>
            </a:pPr>
            <a:r>
              <a:rPr lang="en-US" b="0">
                <a:solidFill>
                  <a:srgbClr val="000000"/>
                </a:solidFill>
                <a:latin typeface="Arial"/>
                <a:ea typeface="Arial"/>
                <a:cs typeface="Arial"/>
                <a:sym typeface="Arial"/>
              </a:rPr>
              <a:t>Robust Ecosystem Prevents Vendor Lock-in</a:t>
            </a:r>
            <a:r>
              <a:rPr lang="en-US" sz="2800" b="0" i="0" u="none" strike="noStrike" cap="none">
                <a:solidFill>
                  <a:srgbClr val="000000"/>
                </a:solidFill>
                <a:latin typeface="Arial"/>
                <a:ea typeface="Arial"/>
                <a:cs typeface="Arial"/>
                <a:sym typeface="Arial"/>
              </a:rPr>
              <a:t> </a:t>
            </a: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a:themeElements>
    <a:clrScheme name="Custom 4">
      <a:dk1>
        <a:srgbClr val="000000"/>
      </a:dk1>
      <a:lt1>
        <a:srgbClr val="FFFFFF"/>
      </a:lt1>
      <a:dk2>
        <a:srgbClr val="000000"/>
      </a:dk2>
      <a:lt2>
        <a:srgbClr val="FFFFFF"/>
      </a:lt2>
      <a:accent1>
        <a:srgbClr val="CC0000"/>
      </a:accent1>
      <a:accent2>
        <a:srgbClr val="A30000"/>
      </a:accent2>
      <a:accent3>
        <a:srgbClr val="820000"/>
      </a:accent3>
      <a:accent4>
        <a:srgbClr val="004153"/>
      </a:accent4>
      <a:accent5>
        <a:srgbClr val="A3DBE8"/>
      </a:accent5>
      <a:accent6>
        <a:srgbClr val="4C4C4C"/>
      </a:accent6>
      <a:hlink>
        <a:srgbClr val="BFDDE4"/>
      </a:hlink>
      <a:folHlink>
        <a:srgbClr val="C7CB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1281</Words>
  <Application>Microsoft Macintosh PowerPoint</Application>
  <PresentationFormat>On-screen Show (16:9)</PresentationFormat>
  <Paragraphs>176</Paragraphs>
  <Slides>17</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Raleway</vt:lpstr>
      <vt:lpstr>Proxima Nova</vt:lpstr>
      <vt:lpstr>Lato</vt:lpstr>
      <vt:lpstr>Overpass</vt:lpstr>
      <vt:lpstr>Overpass Light</vt:lpstr>
      <vt:lpstr>Streamline</vt:lpstr>
      <vt:lpstr>Office Theme</vt:lpstr>
      <vt:lpstr>Content</vt:lpstr>
      <vt:lpstr>OPEN TELCO TRANSFORMATION</vt:lpstr>
      <vt:lpstr>Open Source Building Blocks of the Modern Telco</vt:lpstr>
      <vt:lpstr>Why Open Source?</vt:lpstr>
      <vt:lpstr>Community Efficiencies</vt:lpstr>
      <vt:lpstr>Significant Telco Open Source Communities </vt:lpstr>
      <vt:lpstr>  Platforms Must Share Common Infrastructure and Management</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TELCO TRANSFORMATION</dc:title>
  <cp:lastModifiedBy>Michael Hansen</cp:lastModifiedBy>
  <cp:revision>6</cp:revision>
  <dcterms:modified xsi:type="dcterms:W3CDTF">2017-11-05T20:24:18Z</dcterms:modified>
</cp:coreProperties>
</file>