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0" r:id="rId2"/>
    <p:sldId id="329" r:id="rId3"/>
    <p:sldId id="331" r:id="rId4"/>
    <p:sldId id="338" r:id="rId5"/>
    <p:sldId id="339" r:id="rId6"/>
    <p:sldId id="357" r:id="rId7"/>
    <p:sldId id="356" r:id="rId8"/>
    <p:sldId id="358" r:id="rId9"/>
    <p:sldId id="359" r:id="rId10"/>
    <p:sldId id="360" r:id="rId11"/>
    <p:sldId id="361" r:id="rId12"/>
    <p:sldId id="343" r:id="rId13"/>
    <p:sldId id="344" r:id="rId14"/>
    <p:sldId id="337" r:id="rId15"/>
    <p:sldId id="345" r:id="rId16"/>
    <p:sldId id="352" r:id="rId17"/>
    <p:sldId id="354" r:id="rId18"/>
    <p:sldId id="355" r:id="rId19"/>
    <p:sldId id="346" r:id="rId20"/>
    <p:sldId id="347" r:id="rId21"/>
    <p:sldId id="349" r:id="rId22"/>
    <p:sldId id="353" r:id="rId23"/>
    <p:sldId id="33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384035-44BE-4355-9AB4-3FFB74ED540D}">
          <p14:sldIdLst>
            <p14:sldId id="330"/>
            <p14:sldId id="329"/>
          </p14:sldIdLst>
        </p14:section>
        <p14:section name="Overview" id="{33E9CA55-A9DC-472B-B89B-AF8E0E6C161E}">
          <p14:sldIdLst>
            <p14:sldId id="331"/>
            <p14:sldId id="338"/>
          </p14:sldIdLst>
        </p14:section>
        <p14:section name="Features" id="{957F8922-FE0B-4632-92E8-0BDC1304B842}">
          <p14:sldIdLst>
            <p14:sldId id="339"/>
            <p14:sldId id="357"/>
            <p14:sldId id="356"/>
            <p14:sldId id="358"/>
            <p14:sldId id="359"/>
            <p14:sldId id="360"/>
            <p14:sldId id="361"/>
            <p14:sldId id="343"/>
            <p14:sldId id="344"/>
            <p14:sldId id="337"/>
            <p14:sldId id="345"/>
            <p14:sldId id="352"/>
            <p14:sldId id="354"/>
            <p14:sldId id="355"/>
            <p14:sldId id="346"/>
          </p14:sldIdLst>
        </p14:section>
        <p14:section name="Use Cases" id="{D33ECFAC-52AA-4A27-9D44-8528A8B6963D}">
          <p14:sldIdLst>
            <p14:sldId id="347"/>
          </p14:sldIdLst>
        </p14:section>
        <p14:section name="Wrap Up" id="{70400178-00EC-4207-BD47-45D5D8368A98}">
          <p14:sldIdLst>
            <p14:sldId id="349"/>
            <p14:sldId id="353"/>
          </p14:sldIdLst>
        </p14:section>
        <p14:section name="Additional Material" id="{E7854C20-B395-429C-943D-CAB3D1422A94}">
          <p14:sldIdLst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D06"/>
    <a:srgbClr val="CBA505"/>
    <a:srgbClr val="D9D9D9"/>
    <a:srgbClr val="A6A6A6"/>
    <a:srgbClr val="F9BFBF"/>
    <a:srgbClr val="D9E1F2"/>
    <a:srgbClr val="CCFFCC"/>
    <a:srgbClr val="71C5E8"/>
    <a:srgbClr val="009FDB"/>
    <a:srgbClr val="FFA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1077" autoAdjust="0"/>
  </p:normalViewPr>
  <p:slideViewPr>
    <p:cSldViewPr snapToGrid="0">
      <p:cViewPr varScale="1">
        <p:scale>
          <a:sx n="81" d="100"/>
          <a:sy n="81" d="100"/>
        </p:scale>
        <p:origin x="15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321BA9-B046-40A6-8BB2-2CF03A01A791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0852B2-574A-467B-9A18-0710AE34E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0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4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3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Substitution pulls data from one document into another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you want to do this?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deduplication (specify once, use many places)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organization (define related data together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versions.yaml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endpoints.yaml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use case:  define secrets separately and supply them (in the cluster) to the needful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"from" and "to" documents don't have to have the same schema (usually don't)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substituting more than one thing, include more entries in the substitutions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replace just a substring of a field (e.g. a port# in a URL), using regular expressions</a:t>
            </a:r>
          </a:p>
          <a:p>
            <a:pPr marL="0" indent="0"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0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Layering lets you separate data that is the same among sites from things that are site-specific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you want to do this?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Lots of sites - especially Edge use cases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consistency across sites - (MTU settings!!!!!)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site deployment data hierarchically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layering you typically have concrete documents that inherit from abstract docs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concrete docs can also inherit from other concrete docs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data override parent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Layered docs must have the same document schema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docs select their parents using arbitrary key/value labels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"actions" that layering can do: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Merge:  a deep merge.  Child data win conflicts.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Replace:  throw away that section of the parent data &amp; replace with child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Delete:  just throw away that section of data in the parent</a:t>
            </a:r>
          </a:p>
          <a:p>
            <a:pPr marL="0" indent="0"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4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LayeringPolicy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document - must have exactly one of these defined.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defines three layers, and is the current reference implementation that we use in our examples and at AT&amp;T.  Global definitions are used across all sites, "site type" definitions define a particular flavor of site (5G cloud vs a Jenkins CICD environment), and Site has the site-specific details like IP addresses and hostnames.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 we'd like to add more flexibility and granularity using service-level layers, enhancing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Pegleg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to dynamically pull in layers.  But Deckhand itself is flexible and agnostic to this.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is an example of how Layering can de-duplicate your data -- these are some current LOC counts for one of our sites, its parent type and the parent global definition.  Orders of magnitude - important when we'll have many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Iterative Improvements [1 slide; 5 minutes]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Replacement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Describe original "stubbing" approach, was considered verbose, but "good enough" for initial work.  This proved annoying.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Particularly useful for directly masking armada/Chart/v1 overrides to significantly change configuration for a specific site for triage.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Multiple destination substitution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Found need for same substitution over, and over, and over...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Recursive substitution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But even that was </a:t>
            </a:r>
            <a:r>
              <a:rPr lang="en-US" sz="24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repetative</a:t>
            </a: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...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349415" lvl="0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Needs expert illustration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3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(Unopinionated) User-supplied JSON schemas to validate configuration data</a:t>
            </a:r>
            <a:endParaRPr lang="en-US" sz="2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D9196-B747-C840-B910-EBFFFCF75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090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Pegleg</a:t>
            </a: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collects documents together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Git – expression of intent, not reality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API – forward looking – e.g. query vault or other API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Updates are sent to SY based on operational policy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Retains complete history of configuration that was delivered to the site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Supports multiple ownership chains for document delivery (buckets)</a:t>
            </a:r>
          </a:p>
          <a:p>
            <a:pPr marL="1263815" lvl="2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E.g. you can separate ownership and delivery of certificates from configuration</a:t>
            </a:r>
          </a:p>
          <a:p>
            <a:pPr marL="349415" marR="0" lvl="0" indent="-349415" algn="l" defTabSz="914400" rtl="0" eaLnBrk="1" fontAlgn="auto" latinLnBrk="0" hangingPunct="1">
              <a:lnSpc>
                <a:spcPct val="10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SY</a:t>
            </a:r>
          </a:p>
          <a:p>
            <a:pPr marL="806615" marR="0" lvl="1" indent="-349415" algn="l" defTabSz="914400" rtl="0" eaLnBrk="1" fontAlgn="auto" latinLnBrk="0" hangingPunct="1">
              <a:lnSpc>
                <a:spcPct val="10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Records auditing information for what revisions were uploaded by whom</a:t>
            </a:r>
          </a:p>
          <a:p>
            <a:pPr marL="806615" marR="0" lvl="1" indent="-349415" algn="l" defTabSz="914400" rtl="0" eaLnBrk="1" fontAlgn="auto" latinLnBrk="0" hangingPunct="1">
              <a:lnSpc>
                <a:spcPct val="10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Annotates DH revisions with tags indicating updates,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D9196-B747-C840-B910-EBFFFCF75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08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data in your YAML documents may be sensitive, such as passwords or keys.  Encrypting these data is as simple as passing `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storagePolicy:encrypted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in a deckhand document, and then DH will encrypt it at rest.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lets you focus on your data in an generic abstract way, let DH worry about details.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Consumers of the API don't need to know what of their data was encrypted -- it's decrypted as its rendered at runtime.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Deckhand uses OpenStack Barbican as the encrypted backend data store.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sidenote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DH uses Postgres as the data store for unencrypted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D9196-B747-C840-B910-EBFFFCF75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15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Deckhand leverages a number of OpenStack projects that have already gone to the trouble of getting security right.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 uses Keystone for Identity - in fact all Airship services do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 uses Oslo for RBAC Policy definition - again, all Airship services do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mentioned, DH uses Barbican for secure secret storage.  Barbican itself is pluggable and supports a number of storage providers, making it flexible and enterprise friendly.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goes for Keystone integration with backends such as LDAP.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OpenStack-Helm provides the helm charts we use for these and many other supporting projects that Airship uses, such as PostgreSQL, k8s ingress,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0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through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things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free to ask questions throughout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5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We've been talking about DH largely in the context of Airship, but that's not the only way you can use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Airship deployments - that's what it was built for, is how AT&amp;T uses is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number of orgs use Airship Armada by itself - DH is a great way to manage docs there – the same deduplication problems need to be solved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We'd love it if DH got use in completely different contexts -- it's a general-purpose document persistence and rendering engine, and as more projects adopt YAML as their configuration or data store format, we hope it can fill a niche there.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That's one of the main drivers for this talk, to let you know what DH can do for you!</a:t>
            </a:r>
          </a:p>
          <a:p>
            <a:pPr marL="0" indent="0"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8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Future Work [1 slide; 1 minute]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Understand and support more use-cases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Simplify implementation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Based on compute graph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Split into multiple modules for easier consumption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DH has really good documentation in </a:t>
            </a:r>
            <a:r>
              <a:rPr lang="en-US" sz="24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readthedocs</a:t>
            </a:r>
            <a:endParaRPr lang="en-US" sz="2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See examples of a full configuration set in TM</a:t>
            </a:r>
          </a:p>
          <a:p>
            <a:pPr marL="0" indent="0"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D9196-B747-C840-B910-EBFFFCF75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same blurb as Keynote but longer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Lots of YAMLs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Airship / deployed software (OSH) components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0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Description Airship with Story of DH [~2 slides w/ graphics; 5-8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Purpose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Highlight components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Story of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Once upon a time, there was Armada -&gt; Drydock + Promenade integration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Found need for some shared configuration data between DD &amp; P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Made a firm call to keep DD &amp; P configuration separate, and solve config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duplication as a specific problem with DH.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First component with a detailed design document.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Purpose [1 slide, bullets; 3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De-duplicate configuration, while allowing independent service configuration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Abstract secret management for other services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Provide traceability/history of site configuration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NOTE: DH is intended to solve these problems only.  Room for other tooling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closer to users (</a:t>
            </a:r>
            <a:r>
              <a:rPr lang="en-US" sz="24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Pegleg</a:t>
            </a: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, Spyglass).  I sometimes think of this config as an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intermediate representation.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Design Tenets [1 slide, bullets; 1-2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Configuration lives on-site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Implies deployed as service into the site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Unopinionated about other service configuration data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Implies not based on templating (at the time, we already had cases of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layered </a:t>
            </a:r>
            <a:r>
              <a:rPr lang="en-US" sz="24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gotpl</a:t>
            </a: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)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Immutable configuration sets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Avoids some surprises/races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Re: de-duplication?</a:t>
            </a:r>
          </a:p>
          <a:p>
            <a:pPr marL="806615" lvl="1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What is the overarching use-case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3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6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4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Features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- Introduce document structure to ground later examples [1 slide; 2 min]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- Metadata/data separation allows "unopinionated" implementation of a rich feature set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- Trade off is that currently, some other component must convert from DH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document format into whatever the desired case is.</a:t>
            </a:r>
          </a:p>
          <a:p>
            <a:pPr marL="349415" indent="-349415"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     - Future work: Room for a future feature to render into a template of some sort.</a:t>
            </a:r>
            <a:endParaRPr lang="en-US" sz="2400" dirty="0">
              <a:solidFill>
                <a:srgbClr val="FF0000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BS 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480" y="1768929"/>
            <a:ext cx="6546872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2480" y="3562822"/>
            <a:ext cx="6549591" cy="9144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86203" y="3429000"/>
            <a:ext cx="1810221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55187" y="1426815"/>
            <a:ext cx="4008366" cy="4004370"/>
            <a:chOff x="975878" y="1141768"/>
            <a:chExt cx="2862072" cy="2859964"/>
          </a:xfrm>
        </p:grpSpPr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975878" y="1141768"/>
              <a:ext cx="2862072" cy="28599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219463" y="1383030"/>
              <a:ext cx="2374902" cy="2377440"/>
              <a:chOff x="901698" y="1538608"/>
              <a:chExt cx="2070102" cy="2072314"/>
            </a:xfrm>
          </p:grpSpPr>
          <p:sp>
            <p:nvSpPr>
              <p:cNvPr id="17" name="Oval 6"/>
              <p:cNvSpPr>
                <a:spLocks noChangeArrowheads="1"/>
              </p:cNvSpPr>
              <p:nvPr userDrawn="1"/>
            </p:nvSpPr>
            <p:spPr bwMode="auto">
              <a:xfrm>
                <a:off x="901698" y="1538608"/>
                <a:ext cx="2070102" cy="20723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7"/>
              <p:cNvSpPr>
                <a:spLocks noEditPoints="1"/>
              </p:cNvSpPr>
              <p:nvPr userDrawn="1"/>
            </p:nvSpPr>
            <p:spPr bwMode="auto">
              <a:xfrm>
                <a:off x="1124649" y="2073691"/>
                <a:ext cx="137115" cy="168328"/>
              </a:xfrm>
              <a:custGeom>
                <a:avLst/>
                <a:gdLst>
                  <a:gd name="T0" fmla="*/ 24 w 52"/>
                  <a:gd name="T1" fmla="*/ 18 h 64"/>
                  <a:gd name="T2" fmla="*/ 40 w 52"/>
                  <a:gd name="T3" fmla="*/ 27 h 64"/>
                  <a:gd name="T4" fmla="*/ 46 w 52"/>
                  <a:gd name="T5" fmla="*/ 0 h 64"/>
                  <a:gd name="T6" fmla="*/ 52 w 52"/>
                  <a:gd name="T7" fmla="*/ 0 h 64"/>
                  <a:gd name="T8" fmla="*/ 40 w 52"/>
                  <a:gd name="T9" fmla="*/ 54 h 64"/>
                  <a:gd name="T10" fmla="*/ 44 w 52"/>
                  <a:gd name="T11" fmla="*/ 59 h 64"/>
                  <a:gd name="T12" fmla="*/ 40 w 52"/>
                  <a:gd name="T13" fmla="*/ 64 h 64"/>
                  <a:gd name="T14" fmla="*/ 34 w 52"/>
                  <a:gd name="T15" fmla="*/ 56 h 64"/>
                  <a:gd name="T16" fmla="*/ 18 w 52"/>
                  <a:gd name="T17" fmla="*/ 64 h 64"/>
                  <a:gd name="T18" fmla="*/ 0 w 52"/>
                  <a:gd name="T19" fmla="*/ 44 h 64"/>
                  <a:gd name="T20" fmla="*/ 24 w 52"/>
                  <a:gd name="T21" fmla="*/ 18 h 64"/>
                  <a:gd name="T22" fmla="*/ 19 w 52"/>
                  <a:gd name="T23" fmla="*/ 59 h 64"/>
                  <a:gd name="T24" fmla="*/ 37 w 52"/>
                  <a:gd name="T25" fmla="*/ 43 h 64"/>
                  <a:gd name="T26" fmla="*/ 38 w 52"/>
                  <a:gd name="T27" fmla="*/ 35 h 64"/>
                  <a:gd name="T28" fmla="*/ 23 w 52"/>
                  <a:gd name="T29" fmla="*/ 23 h 64"/>
                  <a:gd name="T30" fmla="*/ 6 w 52"/>
                  <a:gd name="T31" fmla="*/ 44 h 64"/>
                  <a:gd name="T32" fmla="*/ 19 w 52"/>
                  <a:gd name="T33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4">
                    <a:moveTo>
                      <a:pt x="24" y="18"/>
                    </a:moveTo>
                    <a:cubicBezTo>
                      <a:pt x="31" y="18"/>
                      <a:pt x="37" y="21"/>
                      <a:pt x="40" y="2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8"/>
                      <a:pt x="40" y="59"/>
                      <a:pt x="44" y="59"/>
                    </a:cubicBezTo>
                    <a:cubicBezTo>
                      <a:pt x="44" y="59"/>
                      <a:pt x="45" y="64"/>
                      <a:pt x="40" y="64"/>
                    </a:cubicBezTo>
                    <a:cubicBezTo>
                      <a:pt x="36" y="64"/>
                      <a:pt x="33" y="61"/>
                      <a:pt x="34" y="56"/>
                    </a:cubicBezTo>
                    <a:cubicBezTo>
                      <a:pt x="30" y="61"/>
                      <a:pt x="25" y="64"/>
                      <a:pt x="18" y="64"/>
                    </a:cubicBezTo>
                    <a:cubicBezTo>
                      <a:pt x="8" y="64"/>
                      <a:pt x="0" y="57"/>
                      <a:pt x="0" y="44"/>
                    </a:cubicBezTo>
                    <a:cubicBezTo>
                      <a:pt x="0" y="31"/>
                      <a:pt x="9" y="18"/>
                      <a:pt x="24" y="18"/>
                    </a:cubicBezTo>
                    <a:close/>
                    <a:moveTo>
                      <a:pt x="19" y="59"/>
                    </a:moveTo>
                    <a:cubicBezTo>
                      <a:pt x="27" y="59"/>
                      <a:pt x="35" y="52"/>
                      <a:pt x="37" y="43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6" y="27"/>
                      <a:pt x="31" y="23"/>
                      <a:pt x="23" y="23"/>
                    </a:cubicBezTo>
                    <a:cubicBezTo>
                      <a:pt x="12" y="23"/>
                      <a:pt x="6" y="34"/>
                      <a:pt x="6" y="44"/>
                    </a:cubicBezTo>
                    <a:cubicBezTo>
                      <a:pt x="6" y="54"/>
                      <a:pt x="12" y="59"/>
                      <a:pt x="19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8"/>
              <p:cNvSpPr>
                <a:spLocks noEditPoints="1"/>
              </p:cNvSpPr>
              <p:nvPr userDrawn="1"/>
            </p:nvSpPr>
            <p:spPr bwMode="auto">
              <a:xfrm>
                <a:off x="1269567" y="2121625"/>
                <a:ext cx="115935" cy="120394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1 h 46"/>
                  <a:gd name="T4" fmla="*/ 18 w 44"/>
                  <a:gd name="T5" fmla="*/ 25 h 46"/>
                  <a:gd name="T6" fmla="*/ 6 w 44"/>
                  <a:gd name="T7" fmla="*/ 25 h 46"/>
                  <a:gd name="T8" fmla="*/ 6 w 44"/>
                  <a:gd name="T9" fmla="*/ 28 h 46"/>
                  <a:gd name="T10" fmla="*/ 19 w 44"/>
                  <a:gd name="T11" fmla="*/ 41 h 46"/>
                  <a:gd name="T12" fmla="*/ 34 w 44"/>
                  <a:gd name="T13" fmla="*/ 34 h 46"/>
                  <a:gd name="T14" fmla="*/ 37 w 44"/>
                  <a:gd name="T15" fmla="*/ 36 h 46"/>
                  <a:gd name="T16" fmla="*/ 35 w 44"/>
                  <a:gd name="T17" fmla="*/ 40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7 w 44"/>
                  <a:gd name="T25" fmla="*/ 20 h 46"/>
                  <a:gd name="T26" fmla="*/ 37 w 44"/>
                  <a:gd name="T27" fmla="*/ 11 h 46"/>
                  <a:gd name="T28" fmla="*/ 28 w 44"/>
                  <a:gd name="T29" fmla="*/ 5 h 46"/>
                  <a:gd name="T30" fmla="*/ 7 w 44"/>
                  <a:gd name="T31" fmla="*/ 20 h 46"/>
                  <a:gd name="T32" fmla="*/ 17 w 44"/>
                  <a:gd name="T3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4"/>
                      <a:pt x="44" y="11"/>
                    </a:cubicBezTo>
                    <a:cubicBezTo>
                      <a:pt x="44" y="20"/>
                      <a:pt x="38" y="25"/>
                      <a:pt x="18" y="25"/>
                    </a:cubicBezTo>
                    <a:cubicBezTo>
                      <a:pt x="14" y="25"/>
                      <a:pt x="11" y="25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5"/>
                      <a:pt x="11" y="41"/>
                      <a:pt x="19" y="41"/>
                    </a:cubicBezTo>
                    <a:cubicBezTo>
                      <a:pt x="26" y="41"/>
                      <a:pt x="31" y="38"/>
                      <a:pt x="34" y="34"/>
                    </a:cubicBezTo>
                    <a:cubicBezTo>
                      <a:pt x="34" y="33"/>
                      <a:pt x="37" y="34"/>
                      <a:pt x="37" y="36"/>
                    </a:cubicBezTo>
                    <a:cubicBezTo>
                      <a:pt x="37" y="38"/>
                      <a:pt x="37" y="39"/>
                      <a:pt x="35" y="40"/>
                    </a:cubicBezTo>
                    <a:cubicBezTo>
                      <a:pt x="31" y="44"/>
                      <a:pt x="26" y="46"/>
                      <a:pt x="19" y="46"/>
                    </a:cubicBezTo>
                    <a:cubicBezTo>
                      <a:pt x="7" y="46"/>
                      <a:pt x="0" y="38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7" y="20"/>
                    </a:moveTo>
                    <a:cubicBezTo>
                      <a:pt x="33" y="20"/>
                      <a:pt x="37" y="16"/>
                      <a:pt x="37" y="11"/>
                    </a:cubicBezTo>
                    <a:cubicBezTo>
                      <a:pt x="37" y="8"/>
                      <a:pt x="34" y="5"/>
                      <a:pt x="28" y="5"/>
                    </a:cubicBezTo>
                    <a:cubicBezTo>
                      <a:pt x="18" y="5"/>
                      <a:pt x="11" y="11"/>
                      <a:pt x="7" y="20"/>
                    </a:cubicBezTo>
                    <a:cubicBezTo>
                      <a:pt x="11" y="20"/>
                      <a:pt x="14" y="20"/>
                      <a:pt x="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 userDrawn="1"/>
            </p:nvSpPr>
            <p:spPr bwMode="auto">
              <a:xfrm>
                <a:off x="1402223" y="2073691"/>
                <a:ext cx="49049" cy="168328"/>
              </a:xfrm>
              <a:custGeom>
                <a:avLst/>
                <a:gdLst>
                  <a:gd name="T0" fmla="*/ 13 w 19"/>
                  <a:gd name="T1" fmla="*/ 0 h 64"/>
                  <a:gd name="T2" fmla="*/ 19 w 19"/>
                  <a:gd name="T3" fmla="*/ 0 h 64"/>
                  <a:gd name="T4" fmla="*/ 7 w 19"/>
                  <a:gd name="T5" fmla="*/ 54 h 64"/>
                  <a:gd name="T6" fmla="*/ 12 w 19"/>
                  <a:gd name="T7" fmla="*/ 59 h 64"/>
                  <a:gd name="T8" fmla="*/ 7 w 19"/>
                  <a:gd name="T9" fmla="*/ 64 h 64"/>
                  <a:gd name="T10" fmla="*/ 1 w 19"/>
                  <a:gd name="T11" fmla="*/ 54 h 64"/>
                  <a:gd name="T12" fmla="*/ 13 w 1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4">
                    <a:moveTo>
                      <a:pt x="1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59"/>
                      <a:pt x="12" y="59"/>
                    </a:cubicBezTo>
                    <a:cubicBezTo>
                      <a:pt x="12" y="59"/>
                      <a:pt x="12" y="64"/>
                      <a:pt x="7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 userDrawn="1"/>
            </p:nvSpPr>
            <p:spPr bwMode="auto">
              <a:xfrm>
                <a:off x="1462420" y="2073691"/>
                <a:ext cx="50164" cy="168328"/>
              </a:xfrm>
              <a:custGeom>
                <a:avLst/>
                <a:gdLst>
                  <a:gd name="T0" fmla="*/ 8 w 19"/>
                  <a:gd name="T1" fmla="*/ 19 h 64"/>
                  <a:gd name="T2" fmla="*/ 14 w 19"/>
                  <a:gd name="T3" fmla="*/ 19 h 64"/>
                  <a:gd name="T4" fmla="*/ 7 w 19"/>
                  <a:gd name="T5" fmla="*/ 54 h 64"/>
                  <a:gd name="T6" fmla="*/ 11 w 19"/>
                  <a:gd name="T7" fmla="*/ 59 h 64"/>
                  <a:gd name="T8" fmla="*/ 7 w 19"/>
                  <a:gd name="T9" fmla="*/ 64 h 64"/>
                  <a:gd name="T10" fmla="*/ 1 w 19"/>
                  <a:gd name="T11" fmla="*/ 54 h 64"/>
                  <a:gd name="T12" fmla="*/ 8 w 19"/>
                  <a:gd name="T13" fmla="*/ 19 h 64"/>
                  <a:gd name="T14" fmla="*/ 11 w 19"/>
                  <a:gd name="T15" fmla="*/ 4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8" y="19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59"/>
                      <a:pt x="11" y="59"/>
                    </a:cubicBezTo>
                    <a:cubicBezTo>
                      <a:pt x="12" y="59"/>
                      <a:pt x="12" y="64"/>
                      <a:pt x="7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8" y="19"/>
                    </a:lnTo>
                    <a:close/>
                    <a:moveTo>
                      <a:pt x="11" y="4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7" y="0"/>
                      <a:pt x="19" y="1"/>
                      <a:pt x="19" y="3"/>
                    </a:cubicBezTo>
                    <a:cubicBezTo>
                      <a:pt x="19" y="5"/>
                      <a:pt x="17" y="8"/>
                      <a:pt x="15" y="8"/>
                    </a:cubicBezTo>
                    <a:cubicBezTo>
                      <a:pt x="12" y="8"/>
                      <a:pt x="11" y="6"/>
                      <a:pt x="1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 userDrawn="1"/>
            </p:nvSpPr>
            <p:spPr bwMode="auto">
              <a:xfrm>
                <a:off x="1517043" y="2121625"/>
                <a:ext cx="121508" cy="118164"/>
              </a:xfrm>
              <a:custGeom>
                <a:avLst/>
                <a:gdLst>
                  <a:gd name="T0" fmla="*/ 8 w 46"/>
                  <a:gd name="T1" fmla="*/ 14 h 45"/>
                  <a:gd name="T2" fmla="*/ 1 w 46"/>
                  <a:gd name="T3" fmla="*/ 5 h 45"/>
                  <a:gd name="T4" fmla="*/ 5 w 46"/>
                  <a:gd name="T5" fmla="*/ 0 h 45"/>
                  <a:gd name="T6" fmla="*/ 10 w 46"/>
                  <a:gd name="T7" fmla="*/ 2 h 45"/>
                  <a:gd name="T8" fmla="*/ 14 w 46"/>
                  <a:gd name="T9" fmla="*/ 15 h 45"/>
                  <a:gd name="T10" fmla="*/ 17 w 46"/>
                  <a:gd name="T11" fmla="*/ 39 h 45"/>
                  <a:gd name="T12" fmla="*/ 39 w 46"/>
                  <a:gd name="T13" fmla="*/ 0 h 45"/>
                  <a:gd name="T14" fmla="*/ 42 w 46"/>
                  <a:gd name="T15" fmla="*/ 8 h 45"/>
                  <a:gd name="T16" fmla="*/ 19 w 46"/>
                  <a:gd name="T17" fmla="*/ 45 h 45"/>
                  <a:gd name="T18" fmla="*/ 12 w 46"/>
                  <a:gd name="T19" fmla="*/ 45 h 45"/>
                  <a:gd name="T20" fmla="*/ 8 w 46"/>
                  <a:gd name="T21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5">
                    <a:moveTo>
                      <a:pt x="8" y="14"/>
                    </a:moveTo>
                    <a:cubicBezTo>
                      <a:pt x="7" y="7"/>
                      <a:pt x="5" y="5"/>
                      <a:pt x="1" y="5"/>
                    </a:cubicBezTo>
                    <a:cubicBezTo>
                      <a:pt x="1" y="5"/>
                      <a:pt x="0" y="0"/>
                      <a:pt x="5" y="0"/>
                    </a:cubicBezTo>
                    <a:cubicBezTo>
                      <a:pt x="7" y="0"/>
                      <a:pt x="8" y="1"/>
                      <a:pt x="10" y="2"/>
                    </a:cubicBezTo>
                    <a:cubicBezTo>
                      <a:pt x="12" y="5"/>
                      <a:pt x="13" y="9"/>
                      <a:pt x="14" y="15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6" y="0"/>
                      <a:pt x="42" y="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2" y="45"/>
                      <a:pt x="12" y="45"/>
                      <a:pt x="12" y="45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 userDrawn="1"/>
            </p:nvSpPr>
            <p:spPr bwMode="auto">
              <a:xfrm>
                <a:off x="1638552" y="2121625"/>
                <a:ext cx="115935" cy="120394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1 h 46"/>
                  <a:gd name="T4" fmla="*/ 18 w 44"/>
                  <a:gd name="T5" fmla="*/ 25 h 46"/>
                  <a:gd name="T6" fmla="*/ 7 w 44"/>
                  <a:gd name="T7" fmla="*/ 25 h 46"/>
                  <a:gd name="T8" fmla="*/ 7 w 44"/>
                  <a:gd name="T9" fmla="*/ 28 h 46"/>
                  <a:gd name="T10" fmla="*/ 20 w 44"/>
                  <a:gd name="T11" fmla="*/ 41 h 46"/>
                  <a:gd name="T12" fmla="*/ 35 w 44"/>
                  <a:gd name="T13" fmla="*/ 34 h 46"/>
                  <a:gd name="T14" fmla="*/ 38 w 44"/>
                  <a:gd name="T15" fmla="*/ 36 h 46"/>
                  <a:gd name="T16" fmla="*/ 36 w 44"/>
                  <a:gd name="T17" fmla="*/ 40 h 46"/>
                  <a:gd name="T18" fmla="*/ 20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8 w 44"/>
                  <a:gd name="T25" fmla="*/ 20 h 46"/>
                  <a:gd name="T26" fmla="*/ 38 w 44"/>
                  <a:gd name="T27" fmla="*/ 11 h 46"/>
                  <a:gd name="T28" fmla="*/ 28 w 44"/>
                  <a:gd name="T29" fmla="*/ 5 h 46"/>
                  <a:gd name="T30" fmla="*/ 8 w 44"/>
                  <a:gd name="T31" fmla="*/ 20 h 46"/>
                  <a:gd name="T32" fmla="*/ 18 w 44"/>
                  <a:gd name="T3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4"/>
                      <a:pt x="44" y="11"/>
                    </a:cubicBezTo>
                    <a:cubicBezTo>
                      <a:pt x="44" y="20"/>
                      <a:pt x="38" y="25"/>
                      <a:pt x="18" y="25"/>
                    </a:cubicBezTo>
                    <a:cubicBezTo>
                      <a:pt x="15" y="25"/>
                      <a:pt x="11" y="25"/>
                      <a:pt x="7" y="25"/>
                    </a:cubicBezTo>
                    <a:cubicBezTo>
                      <a:pt x="7" y="26"/>
                      <a:pt x="7" y="27"/>
                      <a:pt x="7" y="28"/>
                    </a:cubicBezTo>
                    <a:cubicBezTo>
                      <a:pt x="7" y="35"/>
                      <a:pt x="11" y="41"/>
                      <a:pt x="20" y="41"/>
                    </a:cubicBezTo>
                    <a:cubicBezTo>
                      <a:pt x="27" y="41"/>
                      <a:pt x="31" y="38"/>
                      <a:pt x="35" y="34"/>
                    </a:cubicBezTo>
                    <a:cubicBezTo>
                      <a:pt x="35" y="33"/>
                      <a:pt x="38" y="34"/>
                      <a:pt x="38" y="36"/>
                    </a:cubicBezTo>
                    <a:cubicBezTo>
                      <a:pt x="38" y="38"/>
                      <a:pt x="37" y="39"/>
                      <a:pt x="36" y="40"/>
                    </a:cubicBezTo>
                    <a:cubicBezTo>
                      <a:pt x="32" y="44"/>
                      <a:pt x="27" y="46"/>
                      <a:pt x="20" y="46"/>
                    </a:cubicBezTo>
                    <a:cubicBezTo>
                      <a:pt x="7" y="46"/>
                      <a:pt x="0" y="3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  <a:moveTo>
                      <a:pt x="18" y="20"/>
                    </a:moveTo>
                    <a:cubicBezTo>
                      <a:pt x="34" y="20"/>
                      <a:pt x="38" y="16"/>
                      <a:pt x="38" y="11"/>
                    </a:cubicBezTo>
                    <a:cubicBezTo>
                      <a:pt x="38" y="8"/>
                      <a:pt x="35" y="5"/>
                      <a:pt x="28" y="5"/>
                    </a:cubicBezTo>
                    <a:cubicBezTo>
                      <a:pt x="19" y="5"/>
                      <a:pt x="11" y="11"/>
                      <a:pt x="8" y="20"/>
                    </a:cubicBezTo>
                    <a:cubicBezTo>
                      <a:pt x="12" y="20"/>
                      <a:pt x="15" y="20"/>
                      <a:pt x="1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 userDrawn="1"/>
            </p:nvSpPr>
            <p:spPr bwMode="auto">
              <a:xfrm>
                <a:off x="1767863" y="2121625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0 h 45"/>
                  <a:gd name="T4" fmla="*/ 14 w 33"/>
                  <a:gd name="T5" fmla="*/ 7 h 45"/>
                  <a:gd name="T6" fmla="*/ 14 w 33"/>
                  <a:gd name="T7" fmla="*/ 9 h 45"/>
                  <a:gd name="T8" fmla="*/ 27 w 33"/>
                  <a:gd name="T9" fmla="*/ 0 h 45"/>
                  <a:gd name="T10" fmla="*/ 33 w 33"/>
                  <a:gd name="T11" fmla="*/ 4 h 45"/>
                  <a:gd name="T12" fmla="*/ 31 w 33"/>
                  <a:gd name="T13" fmla="*/ 8 h 45"/>
                  <a:gd name="T14" fmla="*/ 25 w 33"/>
                  <a:gd name="T15" fmla="*/ 5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0"/>
                      <a:pt x="11" y="0"/>
                    </a:cubicBezTo>
                    <a:cubicBezTo>
                      <a:pt x="13" y="0"/>
                      <a:pt x="16" y="1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7" y="0"/>
                    </a:cubicBezTo>
                    <a:cubicBezTo>
                      <a:pt x="30" y="0"/>
                      <a:pt x="33" y="1"/>
                      <a:pt x="33" y="4"/>
                    </a:cubicBezTo>
                    <a:cubicBezTo>
                      <a:pt x="33" y="7"/>
                      <a:pt x="31" y="8"/>
                      <a:pt x="31" y="8"/>
                    </a:cubicBezTo>
                    <a:cubicBezTo>
                      <a:pt x="29" y="6"/>
                      <a:pt x="28" y="5"/>
                      <a:pt x="25" y="5"/>
                    </a:cubicBezTo>
                    <a:cubicBezTo>
                      <a:pt x="18" y="5"/>
                      <a:pt x="13" y="14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 userDrawn="1"/>
            </p:nvSpPr>
            <p:spPr bwMode="auto">
              <a:xfrm>
                <a:off x="1862618" y="2073691"/>
                <a:ext cx="50164" cy="168328"/>
              </a:xfrm>
              <a:custGeom>
                <a:avLst/>
                <a:gdLst>
                  <a:gd name="T0" fmla="*/ 9 w 19"/>
                  <a:gd name="T1" fmla="*/ 19 h 64"/>
                  <a:gd name="T2" fmla="*/ 15 w 19"/>
                  <a:gd name="T3" fmla="*/ 19 h 64"/>
                  <a:gd name="T4" fmla="*/ 7 w 19"/>
                  <a:gd name="T5" fmla="*/ 54 h 64"/>
                  <a:gd name="T6" fmla="*/ 12 w 19"/>
                  <a:gd name="T7" fmla="*/ 59 h 64"/>
                  <a:gd name="T8" fmla="*/ 8 w 19"/>
                  <a:gd name="T9" fmla="*/ 64 h 64"/>
                  <a:gd name="T10" fmla="*/ 1 w 19"/>
                  <a:gd name="T11" fmla="*/ 54 h 64"/>
                  <a:gd name="T12" fmla="*/ 9 w 19"/>
                  <a:gd name="T13" fmla="*/ 19 h 64"/>
                  <a:gd name="T14" fmla="*/ 11 w 19"/>
                  <a:gd name="T15" fmla="*/ 4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9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8"/>
                      <a:pt x="7" y="59"/>
                      <a:pt x="12" y="59"/>
                    </a:cubicBezTo>
                    <a:cubicBezTo>
                      <a:pt x="12" y="59"/>
                      <a:pt x="12" y="64"/>
                      <a:pt x="8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9" y="19"/>
                    </a:lnTo>
                    <a:close/>
                    <a:moveTo>
                      <a:pt x="11" y="4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5"/>
                      <a:pt x="18" y="8"/>
                      <a:pt x="15" y="8"/>
                    </a:cubicBezTo>
                    <a:cubicBezTo>
                      <a:pt x="12" y="8"/>
                      <a:pt x="11" y="6"/>
                      <a:pt x="1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 userDrawn="1"/>
            </p:nvSpPr>
            <p:spPr bwMode="auto">
              <a:xfrm>
                <a:off x="1918356" y="2121625"/>
                <a:ext cx="118164" cy="120394"/>
              </a:xfrm>
              <a:custGeom>
                <a:avLst/>
                <a:gdLst>
                  <a:gd name="T0" fmla="*/ 10 w 45"/>
                  <a:gd name="T1" fmla="*/ 1 h 46"/>
                  <a:gd name="T2" fmla="*/ 11 w 45"/>
                  <a:gd name="T3" fmla="*/ 0 h 46"/>
                  <a:gd name="T4" fmla="*/ 15 w 45"/>
                  <a:gd name="T5" fmla="*/ 7 h 46"/>
                  <a:gd name="T6" fmla="*/ 14 w 45"/>
                  <a:gd name="T7" fmla="*/ 8 h 46"/>
                  <a:gd name="T8" fmla="*/ 29 w 45"/>
                  <a:gd name="T9" fmla="*/ 0 h 46"/>
                  <a:gd name="T10" fmla="*/ 45 w 45"/>
                  <a:gd name="T11" fmla="*/ 15 h 46"/>
                  <a:gd name="T12" fmla="*/ 42 w 45"/>
                  <a:gd name="T13" fmla="*/ 28 h 46"/>
                  <a:gd name="T14" fmla="*/ 40 w 45"/>
                  <a:gd name="T15" fmla="*/ 38 h 46"/>
                  <a:gd name="T16" fmla="*/ 43 w 45"/>
                  <a:gd name="T17" fmla="*/ 42 h 46"/>
                  <a:gd name="T18" fmla="*/ 40 w 45"/>
                  <a:gd name="T19" fmla="*/ 46 h 46"/>
                  <a:gd name="T20" fmla="*/ 34 w 45"/>
                  <a:gd name="T21" fmla="*/ 39 h 46"/>
                  <a:gd name="T22" fmla="*/ 36 w 45"/>
                  <a:gd name="T23" fmla="*/ 27 h 46"/>
                  <a:gd name="T24" fmla="*/ 38 w 45"/>
                  <a:gd name="T25" fmla="*/ 16 h 46"/>
                  <a:gd name="T26" fmla="*/ 28 w 45"/>
                  <a:gd name="T27" fmla="*/ 5 h 46"/>
                  <a:gd name="T28" fmla="*/ 13 w 45"/>
                  <a:gd name="T29" fmla="*/ 16 h 46"/>
                  <a:gd name="T30" fmla="*/ 7 w 45"/>
                  <a:gd name="T31" fmla="*/ 45 h 46"/>
                  <a:gd name="T32" fmla="*/ 0 w 45"/>
                  <a:gd name="T33" fmla="*/ 45 h 46"/>
                  <a:gd name="T34" fmla="*/ 10 w 45"/>
                  <a:gd name="T35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6">
                    <a:moveTo>
                      <a:pt x="10" y="1"/>
                    </a:moveTo>
                    <a:cubicBezTo>
                      <a:pt x="10" y="1"/>
                      <a:pt x="11" y="0"/>
                      <a:pt x="11" y="0"/>
                    </a:cubicBezTo>
                    <a:cubicBezTo>
                      <a:pt x="14" y="0"/>
                      <a:pt x="16" y="1"/>
                      <a:pt x="15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8" y="3"/>
                      <a:pt x="23" y="0"/>
                      <a:pt x="29" y="0"/>
                    </a:cubicBezTo>
                    <a:cubicBezTo>
                      <a:pt x="39" y="0"/>
                      <a:pt x="45" y="6"/>
                      <a:pt x="45" y="15"/>
                    </a:cubicBezTo>
                    <a:cubicBezTo>
                      <a:pt x="45" y="18"/>
                      <a:pt x="43" y="23"/>
                      <a:pt x="42" y="28"/>
                    </a:cubicBezTo>
                    <a:cubicBezTo>
                      <a:pt x="41" y="33"/>
                      <a:pt x="40" y="36"/>
                      <a:pt x="40" y="38"/>
                    </a:cubicBezTo>
                    <a:cubicBezTo>
                      <a:pt x="40" y="41"/>
                      <a:pt x="41" y="41"/>
                      <a:pt x="43" y="42"/>
                    </a:cubicBezTo>
                    <a:cubicBezTo>
                      <a:pt x="44" y="42"/>
                      <a:pt x="44" y="46"/>
                      <a:pt x="40" y="46"/>
                    </a:cubicBezTo>
                    <a:cubicBezTo>
                      <a:pt x="36" y="46"/>
                      <a:pt x="34" y="43"/>
                      <a:pt x="34" y="39"/>
                    </a:cubicBezTo>
                    <a:cubicBezTo>
                      <a:pt x="34" y="36"/>
                      <a:pt x="35" y="32"/>
                      <a:pt x="36" y="27"/>
                    </a:cubicBezTo>
                    <a:cubicBezTo>
                      <a:pt x="37" y="23"/>
                      <a:pt x="38" y="18"/>
                      <a:pt x="38" y="16"/>
                    </a:cubicBezTo>
                    <a:cubicBezTo>
                      <a:pt x="38" y="9"/>
                      <a:pt x="35" y="5"/>
                      <a:pt x="28" y="5"/>
                    </a:cubicBezTo>
                    <a:cubicBezTo>
                      <a:pt x="21" y="5"/>
                      <a:pt x="17" y="9"/>
                      <a:pt x="13" y="1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 userDrawn="1"/>
            </p:nvSpPr>
            <p:spPr bwMode="auto">
              <a:xfrm>
                <a:off x="2054356" y="2121625"/>
                <a:ext cx="134885" cy="168328"/>
              </a:xfrm>
              <a:custGeom>
                <a:avLst/>
                <a:gdLst>
                  <a:gd name="T0" fmla="*/ 20 w 51"/>
                  <a:gd name="T1" fmla="*/ 58 h 64"/>
                  <a:gd name="T2" fmla="*/ 36 w 51"/>
                  <a:gd name="T3" fmla="*/ 44 h 64"/>
                  <a:gd name="T4" fmla="*/ 38 w 51"/>
                  <a:gd name="T5" fmla="*/ 37 h 64"/>
                  <a:gd name="T6" fmla="*/ 22 w 51"/>
                  <a:gd name="T7" fmla="*/ 45 h 64"/>
                  <a:gd name="T8" fmla="*/ 3 w 51"/>
                  <a:gd name="T9" fmla="*/ 25 h 64"/>
                  <a:gd name="T10" fmla="*/ 28 w 51"/>
                  <a:gd name="T11" fmla="*/ 0 h 64"/>
                  <a:gd name="T12" fmla="*/ 44 w 51"/>
                  <a:gd name="T13" fmla="*/ 8 h 64"/>
                  <a:gd name="T14" fmla="*/ 46 w 51"/>
                  <a:gd name="T15" fmla="*/ 1 h 64"/>
                  <a:gd name="T16" fmla="*/ 51 w 51"/>
                  <a:gd name="T17" fmla="*/ 1 h 64"/>
                  <a:gd name="T18" fmla="*/ 42 w 51"/>
                  <a:gd name="T19" fmla="*/ 44 h 64"/>
                  <a:gd name="T20" fmla="*/ 20 w 51"/>
                  <a:gd name="T21" fmla="*/ 64 h 64"/>
                  <a:gd name="T22" fmla="*/ 3 w 51"/>
                  <a:gd name="T23" fmla="*/ 58 h 64"/>
                  <a:gd name="T24" fmla="*/ 0 w 51"/>
                  <a:gd name="T25" fmla="*/ 52 h 64"/>
                  <a:gd name="T26" fmla="*/ 4 w 51"/>
                  <a:gd name="T27" fmla="*/ 47 h 64"/>
                  <a:gd name="T28" fmla="*/ 20 w 51"/>
                  <a:gd name="T29" fmla="*/ 58 h 64"/>
                  <a:gd name="T30" fmla="*/ 22 w 51"/>
                  <a:gd name="T31" fmla="*/ 40 h 64"/>
                  <a:gd name="T32" fmla="*/ 40 w 51"/>
                  <a:gd name="T33" fmla="*/ 25 h 64"/>
                  <a:gd name="T34" fmla="*/ 42 w 51"/>
                  <a:gd name="T35" fmla="*/ 16 h 64"/>
                  <a:gd name="T36" fmla="*/ 28 w 51"/>
                  <a:gd name="T37" fmla="*/ 5 h 64"/>
                  <a:gd name="T38" fmla="*/ 9 w 51"/>
                  <a:gd name="T39" fmla="*/ 25 h 64"/>
                  <a:gd name="T40" fmla="*/ 22 w 51"/>
                  <a:gd name="T41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4">
                    <a:moveTo>
                      <a:pt x="20" y="58"/>
                    </a:moveTo>
                    <a:cubicBezTo>
                      <a:pt x="28" y="58"/>
                      <a:pt x="34" y="53"/>
                      <a:pt x="36" y="4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4" y="42"/>
                      <a:pt x="28" y="45"/>
                      <a:pt x="22" y="45"/>
                    </a:cubicBezTo>
                    <a:cubicBezTo>
                      <a:pt x="12" y="45"/>
                      <a:pt x="3" y="38"/>
                      <a:pt x="3" y="25"/>
                    </a:cubicBezTo>
                    <a:cubicBezTo>
                      <a:pt x="3" y="13"/>
                      <a:pt x="14" y="0"/>
                      <a:pt x="28" y="0"/>
                    </a:cubicBezTo>
                    <a:cubicBezTo>
                      <a:pt x="36" y="0"/>
                      <a:pt x="41" y="3"/>
                      <a:pt x="44" y="8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0" y="56"/>
                      <a:pt x="32" y="64"/>
                      <a:pt x="20" y="64"/>
                    </a:cubicBezTo>
                    <a:cubicBezTo>
                      <a:pt x="12" y="64"/>
                      <a:pt x="6" y="61"/>
                      <a:pt x="3" y="58"/>
                    </a:cubicBezTo>
                    <a:cubicBezTo>
                      <a:pt x="1" y="56"/>
                      <a:pt x="0" y="53"/>
                      <a:pt x="0" y="52"/>
                    </a:cubicBezTo>
                    <a:cubicBezTo>
                      <a:pt x="0" y="48"/>
                      <a:pt x="4" y="47"/>
                      <a:pt x="4" y="47"/>
                    </a:cubicBezTo>
                    <a:cubicBezTo>
                      <a:pt x="6" y="54"/>
                      <a:pt x="11" y="58"/>
                      <a:pt x="20" y="58"/>
                    </a:cubicBezTo>
                    <a:close/>
                    <a:moveTo>
                      <a:pt x="22" y="40"/>
                    </a:moveTo>
                    <a:cubicBezTo>
                      <a:pt x="31" y="40"/>
                      <a:pt x="38" y="33"/>
                      <a:pt x="40" y="2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9"/>
                      <a:pt x="35" y="5"/>
                      <a:pt x="28" y="5"/>
                    </a:cubicBezTo>
                    <a:cubicBezTo>
                      <a:pt x="17" y="5"/>
                      <a:pt x="9" y="15"/>
                      <a:pt x="9" y="25"/>
                    </a:cubicBezTo>
                    <a:cubicBezTo>
                      <a:pt x="9" y="34"/>
                      <a:pt x="16" y="40"/>
                      <a:pt x="22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 userDrawn="1"/>
            </p:nvSpPr>
            <p:spPr bwMode="auto">
              <a:xfrm>
                <a:off x="1554945" y="2935397"/>
                <a:ext cx="120394" cy="144918"/>
              </a:xfrm>
              <a:custGeom>
                <a:avLst/>
                <a:gdLst>
                  <a:gd name="T0" fmla="*/ 0 w 46"/>
                  <a:gd name="T1" fmla="*/ 43 h 55"/>
                  <a:gd name="T2" fmla="*/ 4 w 46"/>
                  <a:gd name="T3" fmla="*/ 39 h 55"/>
                  <a:gd name="T4" fmla="*/ 22 w 46"/>
                  <a:gd name="T5" fmla="*/ 49 h 55"/>
                  <a:gd name="T6" fmla="*/ 35 w 46"/>
                  <a:gd name="T7" fmla="*/ 40 h 55"/>
                  <a:gd name="T8" fmla="*/ 23 w 46"/>
                  <a:gd name="T9" fmla="*/ 31 h 55"/>
                  <a:gd name="T10" fmla="*/ 7 w 46"/>
                  <a:gd name="T11" fmla="*/ 16 h 55"/>
                  <a:gd name="T12" fmla="*/ 26 w 46"/>
                  <a:gd name="T13" fmla="*/ 0 h 55"/>
                  <a:gd name="T14" fmla="*/ 44 w 46"/>
                  <a:gd name="T15" fmla="*/ 6 h 55"/>
                  <a:gd name="T16" fmla="*/ 46 w 46"/>
                  <a:gd name="T17" fmla="*/ 12 h 55"/>
                  <a:gd name="T18" fmla="*/ 42 w 46"/>
                  <a:gd name="T19" fmla="*/ 15 h 55"/>
                  <a:gd name="T20" fmla="*/ 26 w 46"/>
                  <a:gd name="T21" fmla="*/ 6 h 55"/>
                  <a:gd name="T22" fmla="*/ 14 w 46"/>
                  <a:gd name="T23" fmla="*/ 15 h 55"/>
                  <a:gd name="T24" fmla="*/ 27 w 46"/>
                  <a:gd name="T25" fmla="*/ 25 h 55"/>
                  <a:gd name="T26" fmla="*/ 42 w 46"/>
                  <a:gd name="T27" fmla="*/ 39 h 55"/>
                  <a:gd name="T28" fmla="*/ 22 w 46"/>
                  <a:gd name="T29" fmla="*/ 55 h 55"/>
                  <a:gd name="T30" fmla="*/ 2 w 46"/>
                  <a:gd name="T31" fmla="*/ 48 h 55"/>
                  <a:gd name="T32" fmla="*/ 0 w 46"/>
                  <a:gd name="T3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0" y="43"/>
                    </a:moveTo>
                    <a:cubicBezTo>
                      <a:pt x="0" y="40"/>
                      <a:pt x="4" y="39"/>
                      <a:pt x="4" y="39"/>
                    </a:cubicBezTo>
                    <a:cubicBezTo>
                      <a:pt x="7" y="45"/>
                      <a:pt x="13" y="49"/>
                      <a:pt x="22" y="49"/>
                    </a:cubicBezTo>
                    <a:cubicBezTo>
                      <a:pt x="31" y="49"/>
                      <a:pt x="35" y="45"/>
                      <a:pt x="35" y="40"/>
                    </a:cubicBezTo>
                    <a:cubicBezTo>
                      <a:pt x="35" y="35"/>
                      <a:pt x="30" y="33"/>
                      <a:pt x="23" y="31"/>
                    </a:cubicBezTo>
                    <a:cubicBezTo>
                      <a:pt x="15" y="28"/>
                      <a:pt x="7" y="25"/>
                      <a:pt x="7" y="16"/>
                    </a:cubicBezTo>
                    <a:cubicBezTo>
                      <a:pt x="7" y="7"/>
                      <a:pt x="15" y="0"/>
                      <a:pt x="26" y="0"/>
                    </a:cubicBezTo>
                    <a:cubicBezTo>
                      <a:pt x="34" y="0"/>
                      <a:pt x="40" y="3"/>
                      <a:pt x="44" y="6"/>
                    </a:cubicBezTo>
                    <a:cubicBezTo>
                      <a:pt x="46" y="8"/>
                      <a:pt x="46" y="10"/>
                      <a:pt x="46" y="12"/>
                    </a:cubicBezTo>
                    <a:cubicBezTo>
                      <a:pt x="46" y="15"/>
                      <a:pt x="43" y="16"/>
                      <a:pt x="42" y="15"/>
                    </a:cubicBezTo>
                    <a:cubicBezTo>
                      <a:pt x="39" y="10"/>
                      <a:pt x="33" y="6"/>
                      <a:pt x="26" y="6"/>
                    </a:cubicBezTo>
                    <a:cubicBezTo>
                      <a:pt x="18" y="6"/>
                      <a:pt x="14" y="10"/>
                      <a:pt x="14" y="15"/>
                    </a:cubicBezTo>
                    <a:cubicBezTo>
                      <a:pt x="14" y="20"/>
                      <a:pt x="19" y="22"/>
                      <a:pt x="27" y="25"/>
                    </a:cubicBezTo>
                    <a:cubicBezTo>
                      <a:pt x="34" y="27"/>
                      <a:pt x="42" y="30"/>
                      <a:pt x="42" y="39"/>
                    </a:cubicBezTo>
                    <a:cubicBezTo>
                      <a:pt x="42" y="49"/>
                      <a:pt x="34" y="55"/>
                      <a:pt x="22" y="55"/>
                    </a:cubicBezTo>
                    <a:cubicBezTo>
                      <a:pt x="13" y="55"/>
                      <a:pt x="6" y="52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18"/>
              <p:cNvSpPr>
                <a:spLocks noEditPoints="1"/>
              </p:cNvSpPr>
              <p:nvPr userDrawn="1"/>
            </p:nvSpPr>
            <p:spPr bwMode="auto">
              <a:xfrm>
                <a:off x="1702093" y="2935397"/>
                <a:ext cx="139345" cy="144918"/>
              </a:xfrm>
              <a:custGeom>
                <a:avLst/>
                <a:gdLst>
                  <a:gd name="T0" fmla="*/ 29 w 53"/>
                  <a:gd name="T1" fmla="*/ 0 h 55"/>
                  <a:gd name="T2" fmla="*/ 53 w 53"/>
                  <a:gd name="T3" fmla="*/ 24 h 55"/>
                  <a:gd name="T4" fmla="*/ 24 w 53"/>
                  <a:gd name="T5" fmla="*/ 55 h 55"/>
                  <a:gd name="T6" fmla="*/ 0 w 53"/>
                  <a:gd name="T7" fmla="*/ 31 h 55"/>
                  <a:gd name="T8" fmla="*/ 29 w 53"/>
                  <a:gd name="T9" fmla="*/ 0 h 55"/>
                  <a:gd name="T10" fmla="*/ 24 w 53"/>
                  <a:gd name="T11" fmla="*/ 49 h 55"/>
                  <a:gd name="T12" fmla="*/ 46 w 53"/>
                  <a:gd name="T13" fmla="*/ 25 h 55"/>
                  <a:gd name="T14" fmla="*/ 29 w 53"/>
                  <a:gd name="T15" fmla="*/ 6 h 55"/>
                  <a:gd name="T16" fmla="*/ 7 w 53"/>
                  <a:gd name="T17" fmla="*/ 31 h 55"/>
                  <a:gd name="T18" fmla="*/ 24 w 53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29" y="0"/>
                    </a:moveTo>
                    <a:cubicBezTo>
                      <a:pt x="43" y="0"/>
                      <a:pt x="53" y="10"/>
                      <a:pt x="53" y="24"/>
                    </a:cubicBezTo>
                    <a:cubicBezTo>
                      <a:pt x="53" y="41"/>
                      <a:pt x="41" y="55"/>
                      <a:pt x="24" y="55"/>
                    </a:cubicBezTo>
                    <a:cubicBezTo>
                      <a:pt x="11" y="55"/>
                      <a:pt x="0" y="45"/>
                      <a:pt x="0" y="31"/>
                    </a:cubicBezTo>
                    <a:cubicBezTo>
                      <a:pt x="0" y="15"/>
                      <a:pt x="12" y="0"/>
                      <a:pt x="29" y="0"/>
                    </a:cubicBezTo>
                    <a:close/>
                    <a:moveTo>
                      <a:pt x="24" y="49"/>
                    </a:moveTo>
                    <a:cubicBezTo>
                      <a:pt x="37" y="49"/>
                      <a:pt x="46" y="38"/>
                      <a:pt x="46" y="25"/>
                    </a:cubicBezTo>
                    <a:cubicBezTo>
                      <a:pt x="46" y="14"/>
                      <a:pt x="39" y="6"/>
                      <a:pt x="29" y="6"/>
                    </a:cubicBezTo>
                    <a:cubicBezTo>
                      <a:pt x="17" y="6"/>
                      <a:pt x="7" y="18"/>
                      <a:pt x="7" y="31"/>
                    </a:cubicBezTo>
                    <a:cubicBezTo>
                      <a:pt x="7" y="41"/>
                      <a:pt x="15" y="49"/>
                      <a:pt x="2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 userDrawn="1"/>
            </p:nvSpPr>
            <p:spPr bwMode="auto">
              <a:xfrm>
                <a:off x="1870421" y="2879659"/>
                <a:ext cx="57967" cy="200656"/>
              </a:xfrm>
              <a:custGeom>
                <a:avLst/>
                <a:gdLst>
                  <a:gd name="T0" fmla="*/ 15 w 22"/>
                  <a:gd name="T1" fmla="*/ 0 h 76"/>
                  <a:gd name="T2" fmla="*/ 22 w 22"/>
                  <a:gd name="T3" fmla="*/ 0 h 76"/>
                  <a:gd name="T4" fmla="*/ 8 w 22"/>
                  <a:gd name="T5" fmla="*/ 64 h 76"/>
                  <a:gd name="T6" fmla="*/ 14 w 22"/>
                  <a:gd name="T7" fmla="*/ 71 h 76"/>
                  <a:gd name="T8" fmla="*/ 9 w 22"/>
                  <a:gd name="T9" fmla="*/ 76 h 76"/>
                  <a:gd name="T10" fmla="*/ 1 w 22"/>
                  <a:gd name="T11" fmla="*/ 64 h 76"/>
                  <a:gd name="T12" fmla="*/ 15 w 2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6">
                    <a:moveTo>
                      <a:pt x="1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7" y="69"/>
                      <a:pt x="8" y="71"/>
                      <a:pt x="14" y="71"/>
                    </a:cubicBezTo>
                    <a:cubicBezTo>
                      <a:pt x="14" y="71"/>
                      <a:pt x="14" y="76"/>
                      <a:pt x="9" y="76"/>
                    </a:cubicBezTo>
                    <a:cubicBezTo>
                      <a:pt x="2" y="76"/>
                      <a:pt x="0" y="72"/>
                      <a:pt x="1" y="6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 userDrawn="1"/>
            </p:nvSpPr>
            <p:spPr bwMode="auto">
              <a:xfrm>
                <a:off x="1938421" y="2937627"/>
                <a:ext cx="144918" cy="142689"/>
              </a:xfrm>
              <a:custGeom>
                <a:avLst/>
                <a:gdLst>
                  <a:gd name="T0" fmla="*/ 10 w 55"/>
                  <a:gd name="T1" fmla="*/ 0 h 54"/>
                  <a:gd name="T2" fmla="*/ 17 w 55"/>
                  <a:gd name="T3" fmla="*/ 0 h 54"/>
                  <a:gd name="T4" fmla="*/ 10 w 55"/>
                  <a:gd name="T5" fmla="*/ 31 h 54"/>
                  <a:gd name="T6" fmla="*/ 22 w 55"/>
                  <a:gd name="T7" fmla="*/ 47 h 54"/>
                  <a:gd name="T8" fmla="*/ 40 w 55"/>
                  <a:gd name="T9" fmla="*/ 35 h 54"/>
                  <a:gd name="T10" fmla="*/ 47 w 55"/>
                  <a:gd name="T11" fmla="*/ 0 h 54"/>
                  <a:gd name="T12" fmla="*/ 55 w 55"/>
                  <a:gd name="T13" fmla="*/ 0 h 54"/>
                  <a:gd name="T14" fmla="*/ 46 w 55"/>
                  <a:gd name="T15" fmla="*/ 42 h 54"/>
                  <a:gd name="T16" fmla="*/ 50 w 55"/>
                  <a:gd name="T17" fmla="*/ 49 h 54"/>
                  <a:gd name="T18" fmla="*/ 46 w 55"/>
                  <a:gd name="T19" fmla="*/ 54 h 54"/>
                  <a:gd name="T20" fmla="*/ 38 w 55"/>
                  <a:gd name="T21" fmla="*/ 44 h 54"/>
                  <a:gd name="T22" fmla="*/ 21 w 55"/>
                  <a:gd name="T23" fmla="*/ 54 h 54"/>
                  <a:gd name="T24" fmla="*/ 3 w 55"/>
                  <a:gd name="T25" fmla="*/ 30 h 54"/>
                  <a:gd name="T26" fmla="*/ 10 w 55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54">
                    <a:moveTo>
                      <a:pt x="1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8" y="40"/>
                      <a:pt x="12" y="47"/>
                      <a:pt x="22" y="47"/>
                    </a:cubicBezTo>
                    <a:cubicBezTo>
                      <a:pt x="30" y="47"/>
                      <a:pt x="35" y="43"/>
                      <a:pt x="40" y="3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5" y="47"/>
                      <a:pt x="46" y="49"/>
                      <a:pt x="50" y="49"/>
                    </a:cubicBezTo>
                    <a:cubicBezTo>
                      <a:pt x="51" y="49"/>
                      <a:pt x="51" y="54"/>
                      <a:pt x="46" y="54"/>
                    </a:cubicBezTo>
                    <a:cubicBezTo>
                      <a:pt x="40" y="54"/>
                      <a:pt x="37" y="50"/>
                      <a:pt x="38" y="44"/>
                    </a:cubicBezTo>
                    <a:cubicBezTo>
                      <a:pt x="34" y="50"/>
                      <a:pt x="28" y="54"/>
                      <a:pt x="21" y="54"/>
                    </a:cubicBezTo>
                    <a:cubicBezTo>
                      <a:pt x="7" y="54"/>
                      <a:pt x="0" y="44"/>
                      <a:pt x="3" y="3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 userDrawn="1"/>
            </p:nvSpPr>
            <p:spPr bwMode="auto">
              <a:xfrm>
                <a:off x="2112323" y="2906413"/>
                <a:ext cx="86951" cy="173902"/>
              </a:xfrm>
              <a:custGeom>
                <a:avLst/>
                <a:gdLst>
                  <a:gd name="T0" fmla="*/ 8 w 33"/>
                  <a:gd name="T1" fmla="*/ 19 h 66"/>
                  <a:gd name="T2" fmla="*/ 1 w 33"/>
                  <a:gd name="T3" fmla="*/ 19 h 66"/>
                  <a:gd name="T4" fmla="*/ 1 w 33"/>
                  <a:gd name="T5" fmla="*/ 17 h 66"/>
                  <a:gd name="T6" fmla="*/ 2 w 33"/>
                  <a:gd name="T7" fmla="*/ 13 h 66"/>
                  <a:gd name="T8" fmla="*/ 2 w 33"/>
                  <a:gd name="T9" fmla="*/ 12 h 66"/>
                  <a:gd name="T10" fmla="*/ 10 w 33"/>
                  <a:gd name="T11" fmla="*/ 12 h 66"/>
                  <a:gd name="T12" fmla="*/ 11 w 33"/>
                  <a:gd name="T13" fmla="*/ 7 h 66"/>
                  <a:gd name="T14" fmla="*/ 17 w 33"/>
                  <a:gd name="T15" fmla="*/ 0 h 66"/>
                  <a:gd name="T16" fmla="*/ 19 w 33"/>
                  <a:gd name="T17" fmla="*/ 1 h 66"/>
                  <a:gd name="T18" fmla="*/ 17 w 33"/>
                  <a:gd name="T19" fmla="*/ 12 h 66"/>
                  <a:gd name="T20" fmla="*/ 33 w 33"/>
                  <a:gd name="T21" fmla="*/ 12 h 66"/>
                  <a:gd name="T22" fmla="*/ 33 w 33"/>
                  <a:gd name="T23" fmla="*/ 14 h 66"/>
                  <a:gd name="T24" fmla="*/ 32 w 33"/>
                  <a:gd name="T25" fmla="*/ 18 h 66"/>
                  <a:gd name="T26" fmla="*/ 32 w 33"/>
                  <a:gd name="T27" fmla="*/ 19 h 66"/>
                  <a:gd name="T28" fmla="*/ 16 w 33"/>
                  <a:gd name="T29" fmla="*/ 19 h 66"/>
                  <a:gd name="T30" fmla="*/ 10 w 33"/>
                  <a:gd name="T31" fmla="*/ 47 h 66"/>
                  <a:gd name="T32" fmla="*/ 16 w 33"/>
                  <a:gd name="T33" fmla="*/ 60 h 66"/>
                  <a:gd name="T34" fmla="*/ 24 w 33"/>
                  <a:gd name="T35" fmla="*/ 57 h 66"/>
                  <a:gd name="T36" fmla="*/ 25 w 33"/>
                  <a:gd name="T37" fmla="*/ 60 h 66"/>
                  <a:gd name="T38" fmla="*/ 24 w 33"/>
                  <a:gd name="T39" fmla="*/ 64 h 66"/>
                  <a:gd name="T40" fmla="*/ 15 w 33"/>
                  <a:gd name="T41" fmla="*/ 66 h 66"/>
                  <a:gd name="T42" fmla="*/ 3 w 33"/>
                  <a:gd name="T43" fmla="*/ 47 h 66"/>
                  <a:gd name="T44" fmla="*/ 8 w 33"/>
                  <a:gd name="T45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66">
                    <a:moveTo>
                      <a:pt x="8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8"/>
                      <a:pt x="1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2"/>
                      <a:pt x="2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2"/>
                      <a:pt x="14" y="0"/>
                      <a:pt x="17" y="0"/>
                    </a:cubicBezTo>
                    <a:cubicBezTo>
                      <a:pt x="18" y="0"/>
                      <a:pt x="19" y="1"/>
                      <a:pt x="19" y="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3"/>
                      <a:pt x="33" y="14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8" y="56"/>
                      <a:pt x="10" y="60"/>
                      <a:pt x="16" y="60"/>
                    </a:cubicBezTo>
                    <a:cubicBezTo>
                      <a:pt x="19" y="60"/>
                      <a:pt x="22" y="58"/>
                      <a:pt x="24" y="57"/>
                    </a:cubicBezTo>
                    <a:cubicBezTo>
                      <a:pt x="24" y="57"/>
                      <a:pt x="25" y="58"/>
                      <a:pt x="25" y="60"/>
                    </a:cubicBezTo>
                    <a:cubicBezTo>
                      <a:pt x="25" y="61"/>
                      <a:pt x="25" y="62"/>
                      <a:pt x="24" y="64"/>
                    </a:cubicBezTo>
                    <a:cubicBezTo>
                      <a:pt x="22" y="65"/>
                      <a:pt x="19" y="66"/>
                      <a:pt x="15" y="66"/>
                    </a:cubicBezTo>
                    <a:cubicBezTo>
                      <a:pt x="5" y="66"/>
                      <a:pt x="0" y="60"/>
                      <a:pt x="3" y="47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2"/>
              <p:cNvSpPr>
                <a:spLocks noEditPoints="1"/>
              </p:cNvSpPr>
              <p:nvPr userDrawn="1"/>
            </p:nvSpPr>
            <p:spPr bwMode="auto">
              <a:xfrm>
                <a:off x="2215995" y="2879659"/>
                <a:ext cx="57967" cy="200656"/>
              </a:xfrm>
              <a:custGeom>
                <a:avLst/>
                <a:gdLst>
                  <a:gd name="T0" fmla="*/ 10 w 22"/>
                  <a:gd name="T1" fmla="*/ 22 h 76"/>
                  <a:gd name="T2" fmla="*/ 17 w 22"/>
                  <a:gd name="T3" fmla="*/ 22 h 76"/>
                  <a:gd name="T4" fmla="*/ 8 w 22"/>
                  <a:gd name="T5" fmla="*/ 64 h 76"/>
                  <a:gd name="T6" fmla="*/ 14 w 22"/>
                  <a:gd name="T7" fmla="*/ 71 h 76"/>
                  <a:gd name="T8" fmla="*/ 8 w 22"/>
                  <a:gd name="T9" fmla="*/ 76 h 76"/>
                  <a:gd name="T10" fmla="*/ 1 w 22"/>
                  <a:gd name="T11" fmla="*/ 64 h 76"/>
                  <a:gd name="T12" fmla="*/ 10 w 22"/>
                  <a:gd name="T13" fmla="*/ 22 h 76"/>
                  <a:gd name="T14" fmla="*/ 13 w 22"/>
                  <a:gd name="T15" fmla="*/ 6 h 76"/>
                  <a:gd name="T16" fmla="*/ 18 w 22"/>
                  <a:gd name="T17" fmla="*/ 0 h 76"/>
                  <a:gd name="T18" fmla="*/ 22 w 22"/>
                  <a:gd name="T19" fmla="*/ 4 h 76"/>
                  <a:gd name="T20" fmla="*/ 17 w 22"/>
                  <a:gd name="T21" fmla="*/ 9 h 76"/>
                  <a:gd name="T22" fmla="*/ 13 w 22"/>
                  <a:gd name="T23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76">
                    <a:moveTo>
                      <a:pt x="10" y="22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7" y="69"/>
                      <a:pt x="8" y="71"/>
                      <a:pt x="14" y="71"/>
                    </a:cubicBezTo>
                    <a:cubicBezTo>
                      <a:pt x="14" y="71"/>
                      <a:pt x="14" y="76"/>
                      <a:pt x="8" y="76"/>
                    </a:cubicBezTo>
                    <a:cubicBezTo>
                      <a:pt x="2" y="76"/>
                      <a:pt x="0" y="72"/>
                      <a:pt x="1" y="64"/>
                    </a:cubicBezTo>
                    <a:lnTo>
                      <a:pt x="10" y="22"/>
                    </a:lnTo>
                    <a:close/>
                    <a:moveTo>
                      <a:pt x="13" y="6"/>
                    </a:moveTo>
                    <a:cubicBezTo>
                      <a:pt x="13" y="3"/>
                      <a:pt x="14" y="0"/>
                      <a:pt x="18" y="0"/>
                    </a:cubicBezTo>
                    <a:cubicBezTo>
                      <a:pt x="21" y="0"/>
                      <a:pt x="22" y="1"/>
                      <a:pt x="22" y="4"/>
                    </a:cubicBezTo>
                    <a:cubicBezTo>
                      <a:pt x="22" y="6"/>
                      <a:pt x="21" y="9"/>
                      <a:pt x="17" y="9"/>
                    </a:cubicBezTo>
                    <a:cubicBezTo>
                      <a:pt x="14" y="9"/>
                      <a:pt x="13" y="8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 userDrawn="1"/>
            </p:nvSpPr>
            <p:spPr bwMode="auto">
              <a:xfrm>
                <a:off x="2286225" y="2935397"/>
                <a:ext cx="140459" cy="144918"/>
              </a:xfrm>
              <a:custGeom>
                <a:avLst/>
                <a:gdLst>
                  <a:gd name="T0" fmla="*/ 29 w 53"/>
                  <a:gd name="T1" fmla="*/ 0 h 55"/>
                  <a:gd name="T2" fmla="*/ 53 w 53"/>
                  <a:gd name="T3" fmla="*/ 24 h 55"/>
                  <a:gd name="T4" fmla="*/ 24 w 53"/>
                  <a:gd name="T5" fmla="*/ 55 h 55"/>
                  <a:gd name="T6" fmla="*/ 0 w 53"/>
                  <a:gd name="T7" fmla="*/ 31 h 55"/>
                  <a:gd name="T8" fmla="*/ 29 w 53"/>
                  <a:gd name="T9" fmla="*/ 0 h 55"/>
                  <a:gd name="T10" fmla="*/ 24 w 53"/>
                  <a:gd name="T11" fmla="*/ 49 h 55"/>
                  <a:gd name="T12" fmla="*/ 46 w 53"/>
                  <a:gd name="T13" fmla="*/ 25 h 55"/>
                  <a:gd name="T14" fmla="*/ 29 w 53"/>
                  <a:gd name="T15" fmla="*/ 6 h 55"/>
                  <a:gd name="T16" fmla="*/ 7 w 53"/>
                  <a:gd name="T17" fmla="*/ 31 h 55"/>
                  <a:gd name="T18" fmla="*/ 24 w 53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29" y="0"/>
                    </a:moveTo>
                    <a:cubicBezTo>
                      <a:pt x="43" y="0"/>
                      <a:pt x="53" y="10"/>
                      <a:pt x="53" y="24"/>
                    </a:cubicBezTo>
                    <a:cubicBezTo>
                      <a:pt x="53" y="41"/>
                      <a:pt x="41" y="55"/>
                      <a:pt x="24" y="55"/>
                    </a:cubicBezTo>
                    <a:cubicBezTo>
                      <a:pt x="10" y="55"/>
                      <a:pt x="0" y="45"/>
                      <a:pt x="0" y="31"/>
                    </a:cubicBezTo>
                    <a:cubicBezTo>
                      <a:pt x="0" y="15"/>
                      <a:pt x="12" y="0"/>
                      <a:pt x="29" y="0"/>
                    </a:cubicBezTo>
                    <a:close/>
                    <a:moveTo>
                      <a:pt x="24" y="49"/>
                    </a:moveTo>
                    <a:cubicBezTo>
                      <a:pt x="36" y="49"/>
                      <a:pt x="46" y="38"/>
                      <a:pt x="46" y="25"/>
                    </a:cubicBezTo>
                    <a:cubicBezTo>
                      <a:pt x="46" y="14"/>
                      <a:pt x="38" y="6"/>
                      <a:pt x="29" y="6"/>
                    </a:cubicBezTo>
                    <a:cubicBezTo>
                      <a:pt x="17" y="6"/>
                      <a:pt x="7" y="18"/>
                      <a:pt x="7" y="31"/>
                    </a:cubicBezTo>
                    <a:cubicBezTo>
                      <a:pt x="7" y="41"/>
                      <a:pt x="15" y="49"/>
                      <a:pt x="2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auto">
              <a:xfrm>
                <a:off x="2450094" y="2935397"/>
                <a:ext cx="137115" cy="144918"/>
              </a:xfrm>
              <a:custGeom>
                <a:avLst/>
                <a:gdLst>
                  <a:gd name="T0" fmla="*/ 11 w 52"/>
                  <a:gd name="T1" fmla="*/ 1 h 55"/>
                  <a:gd name="T2" fmla="*/ 13 w 52"/>
                  <a:gd name="T3" fmla="*/ 1 h 55"/>
                  <a:gd name="T4" fmla="*/ 17 w 52"/>
                  <a:gd name="T5" fmla="*/ 9 h 55"/>
                  <a:gd name="T6" fmla="*/ 17 w 52"/>
                  <a:gd name="T7" fmla="*/ 10 h 55"/>
                  <a:gd name="T8" fmla="*/ 34 w 52"/>
                  <a:gd name="T9" fmla="*/ 0 h 55"/>
                  <a:gd name="T10" fmla="*/ 52 w 52"/>
                  <a:gd name="T11" fmla="*/ 18 h 55"/>
                  <a:gd name="T12" fmla="*/ 49 w 52"/>
                  <a:gd name="T13" fmla="*/ 34 h 55"/>
                  <a:gd name="T14" fmla="*/ 47 w 52"/>
                  <a:gd name="T15" fmla="*/ 46 h 55"/>
                  <a:gd name="T16" fmla="*/ 51 w 52"/>
                  <a:gd name="T17" fmla="*/ 50 h 55"/>
                  <a:gd name="T18" fmla="*/ 46 w 52"/>
                  <a:gd name="T19" fmla="*/ 55 h 55"/>
                  <a:gd name="T20" fmla="*/ 39 w 52"/>
                  <a:gd name="T21" fmla="*/ 47 h 55"/>
                  <a:gd name="T22" fmla="*/ 42 w 52"/>
                  <a:gd name="T23" fmla="*/ 33 h 55"/>
                  <a:gd name="T24" fmla="*/ 45 w 52"/>
                  <a:gd name="T25" fmla="*/ 19 h 55"/>
                  <a:gd name="T26" fmla="*/ 33 w 52"/>
                  <a:gd name="T27" fmla="*/ 7 h 55"/>
                  <a:gd name="T28" fmla="*/ 15 w 52"/>
                  <a:gd name="T29" fmla="*/ 19 h 55"/>
                  <a:gd name="T30" fmla="*/ 7 w 52"/>
                  <a:gd name="T31" fmla="*/ 54 h 55"/>
                  <a:gd name="T32" fmla="*/ 0 w 52"/>
                  <a:gd name="T33" fmla="*/ 54 h 55"/>
                  <a:gd name="T34" fmla="*/ 11 w 52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5">
                    <a:moveTo>
                      <a:pt x="11" y="1"/>
                    </a:moveTo>
                    <a:cubicBezTo>
                      <a:pt x="11" y="1"/>
                      <a:pt x="12" y="1"/>
                      <a:pt x="13" y="1"/>
                    </a:cubicBezTo>
                    <a:cubicBezTo>
                      <a:pt x="16" y="1"/>
                      <a:pt x="18" y="2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4"/>
                      <a:pt x="27" y="0"/>
                      <a:pt x="34" y="0"/>
                    </a:cubicBezTo>
                    <a:cubicBezTo>
                      <a:pt x="46" y="0"/>
                      <a:pt x="52" y="8"/>
                      <a:pt x="52" y="18"/>
                    </a:cubicBezTo>
                    <a:cubicBezTo>
                      <a:pt x="52" y="22"/>
                      <a:pt x="51" y="28"/>
                      <a:pt x="49" y="34"/>
                    </a:cubicBezTo>
                    <a:cubicBezTo>
                      <a:pt x="48" y="39"/>
                      <a:pt x="47" y="44"/>
                      <a:pt x="47" y="46"/>
                    </a:cubicBezTo>
                    <a:cubicBezTo>
                      <a:pt x="47" y="49"/>
                      <a:pt x="48" y="50"/>
                      <a:pt x="51" y="50"/>
                    </a:cubicBezTo>
                    <a:cubicBezTo>
                      <a:pt x="51" y="50"/>
                      <a:pt x="52" y="55"/>
                      <a:pt x="46" y="55"/>
                    </a:cubicBezTo>
                    <a:cubicBezTo>
                      <a:pt x="42" y="55"/>
                      <a:pt x="39" y="52"/>
                      <a:pt x="39" y="47"/>
                    </a:cubicBezTo>
                    <a:cubicBezTo>
                      <a:pt x="39" y="44"/>
                      <a:pt x="41" y="39"/>
                      <a:pt x="42" y="33"/>
                    </a:cubicBezTo>
                    <a:cubicBezTo>
                      <a:pt x="44" y="27"/>
                      <a:pt x="45" y="22"/>
                      <a:pt x="45" y="19"/>
                    </a:cubicBezTo>
                    <a:cubicBezTo>
                      <a:pt x="45" y="12"/>
                      <a:pt x="41" y="7"/>
                      <a:pt x="33" y="7"/>
                    </a:cubicBezTo>
                    <a:cubicBezTo>
                      <a:pt x="25" y="7"/>
                      <a:pt x="20" y="11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 userDrawn="1"/>
            </p:nvSpPr>
            <p:spPr bwMode="auto">
              <a:xfrm>
                <a:off x="2612849" y="2935397"/>
                <a:ext cx="121508" cy="144918"/>
              </a:xfrm>
              <a:custGeom>
                <a:avLst/>
                <a:gdLst>
                  <a:gd name="T0" fmla="*/ 0 w 46"/>
                  <a:gd name="T1" fmla="*/ 43 h 55"/>
                  <a:gd name="T2" fmla="*/ 4 w 46"/>
                  <a:gd name="T3" fmla="*/ 39 h 55"/>
                  <a:gd name="T4" fmla="*/ 22 w 46"/>
                  <a:gd name="T5" fmla="*/ 49 h 55"/>
                  <a:gd name="T6" fmla="*/ 35 w 46"/>
                  <a:gd name="T7" fmla="*/ 40 h 55"/>
                  <a:gd name="T8" fmla="*/ 23 w 46"/>
                  <a:gd name="T9" fmla="*/ 31 h 55"/>
                  <a:gd name="T10" fmla="*/ 7 w 46"/>
                  <a:gd name="T11" fmla="*/ 16 h 55"/>
                  <a:gd name="T12" fmla="*/ 26 w 46"/>
                  <a:gd name="T13" fmla="*/ 0 h 55"/>
                  <a:gd name="T14" fmla="*/ 44 w 46"/>
                  <a:gd name="T15" fmla="*/ 6 h 55"/>
                  <a:gd name="T16" fmla="*/ 46 w 46"/>
                  <a:gd name="T17" fmla="*/ 12 h 55"/>
                  <a:gd name="T18" fmla="*/ 42 w 46"/>
                  <a:gd name="T19" fmla="*/ 15 h 55"/>
                  <a:gd name="T20" fmla="*/ 26 w 46"/>
                  <a:gd name="T21" fmla="*/ 6 h 55"/>
                  <a:gd name="T22" fmla="*/ 14 w 46"/>
                  <a:gd name="T23" fmla="*/ 15 h 55"/>
                  <a:gd name="T24" fmla="*/ 27 w 46"/>
                  <a:gd name="T25" fmla="*/ 25 h 55"/>
                  <a:gd name="T26" fmla="*/ 42 w 46"/>
                  <a:gd name="T27" fmla="*/ 39 h 55"/>
                  <a:gd name="T28" fmla="*/ 22 w 46"/>
                  <a:gd name="T29" fmla="*/ 55 h 55"/>
                  <a:gd name="T30" fmla="*/ 2 w 46"/>
                  <a:gd name="T31" fmla="*/ 48 h 55"/>
                  <a:gd name="T32" fmla="*/ 0 w 46"/>
                  <a:gd name="T3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0" y="43"/>
                    </a:moveTo>
                    <a:cubicBezTo>
                      <a:pt x="0" y="40"/>
                      <a:pt x="3" y="39"/>
                      <a:pt x="4" y="39"/>
                    </a:cubicBezTo>
                    <a:cubicBezTo>
                      <a:pt x="7" y="45"/>
                      <a:pt x="13" y="49"/>
                      <a:pt x="22" y="49"/>
                    </a:cubicBezTo>
                    <a:cubicBezTo>
                      <a:pt x="30" y="49"/>
                      <a:pt x="35" y="45"/>
                      <a:pt x="35" y="40"/>
                    </a:cubicBezTo>
                    <a:cubicBezTo>
                      <a:pt x="35" y="35"/>
                      <a:pt x="30" y="33"/>
                      <a:pt x="23" y="31"/>
                    </a:cubicBezTo>
                    <a:cubicBezTo>
                      <a:pt x="15" y="28"/>
                      <a:pt x="7" y="25"/>
                      <a:pt x="7" y="16"/>
                    </a:cubicBezTo>
                    <a:cubicBezTo>
                      <a:pt x="7" y="7"/>
                      <a:pt x="15" y="0"/>
                      <a:pt x="26" y="0"/>
                    </a:cubicBezTo>
                    <a:cubicBezTo>
                      <a:pt x="34" y="0"/>
                      <a:pt x="40" y="3"/>
                      <a:pt x="44" y="6"/>
                    </a:cubicBezTo>
                    <a:cubicBezTo>
                      <a:pt x="46" y="8"/>
                      <a:pt x="46" y="10"/>
                      <a:pt x="46" y="12"/>
                    </a:cubicBezTo>
                    <a:cubicBezTo>
                      <a:pt x="46" y="15"/>
                      <a:pt x="42" y="16"/>
                      <a:pt x="42" y="15"/>
                    </a:cubicBezTo>
                    <a:cubicBezTo>
                      <a:pt x="39" y="10"/>
                      <a:pt x="33" y="6"/>
                      <a:pt x="26" y="6"/>
                    </a:cubicBezTo>
                    <a:cubicBezTo>
                      <a:pt x="18" y="6"/>
                      <a:pt x="14" y="10"/>
                      <a:pt x="14" y="15"/>
                    </a:cubicBezTo>
                    <a:cubicBezTo>
                      <a:pt x="14" y="20"/>
                      <a:pt x="19" y="22"/>
                      <a:pt x="27" y="25"/>
                    </a:cubicBezTo>
                    <a:cubicBezTo>
                      <a:pt x="34" y="27"/>
                      <a:pt x="42" y="30"/>
                      <a:pt x="42" y="39"/>
                    </a:cubicBezTo>
                    <a:cubicBezTo>
                      <a:pt x="42" y="49"/>
                      <a:pt x="34" y="55"/>
                      <a:pt x="22" y="55"/>
                    </a:cubicBezTo>
                    <a:cubicBezTo>
                      <a:pt x="13" y="55"/>
                      <a:pt x="6" y="52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26"/>
              <p:cNvSpPr>
                <a:spLocks noEditPoints="1"/>
              </p:cNvSpPr>
              <p:nvPr userDrawn="1"/>
            </p:nvSpPr>
            <p:spPr bwMode="auto">
              <a:xfrm>
                <a:off x="1041043" y="2508446"/>
                <a:ext cx="73574" cy="260853"/>
              </a:xfrm>
              <a:custGeom>
                <a:avLst/>
                <a:gdLst>
                  <a:gd name="T0" fmla="*/ 15 w 28"/>
                  <a:gd name="T1" fmla="*/ 29 h 99"/>
                  <a:gd name="T2" fmla="*/ 21 w 28"/>
                  <a:gd name="T3" fmla="*/ 29 h 99"/>
                  <a:gd name="T4" fmla="*/ 10 w 28"/>
                  <a:gd name="T5" fmla="*/ 84 h 99"/>
                  <a:gd name="T6" fmla="*/ 17 w 28"/>
                  <a:gd name="T7" fmla="*/ 94 h 99"/>
                  <a:gd name="T8" fmla="*/ 12 w 28"/>
                  <a:gd name="T9" fmla="*/ 99 h 99"/>
                  <a:gd name="T10" fmla="*/ 3 w 28"/>
                  <a:gd name="T11" fmla="*/ 84 h 99"/>
                  <a:gd name="T12" fmla="*/ 15 w 28"/>
                  <a:gd name="T13" fmla="*/ 29 h 99"/>
                  <a:gd name="T14" fmla="*/ 18 w 28"/>
                  <a:gd name="T15" fmla="*/ 6 h 99"/>
                  <a:gd name="T16" fmla="*/ 23 w 28"/>
                  <a:gd name="T17" fmla="*/ 0 h 99"/>
                  <a:gd name="T18" fmla="*/ 28 w 28"/>
                  <a:gd name="T19" fmla="*/ 4 h 99"/>
                  <a:gd name="T20" fmla="*/ 23 w 28"/>
                  <a:gd name="T21" fmla="*/ 10 h 99"/>
                  <a:gd name="T22" fmla="*/ 18 w 28"/>
                  <a:gd name="T2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99">
                    <a:moveTo>
                      <a:pt x="15" y="29"/>
                    </a:moveTo>
                    <a:cubicBezTo>
                      <a:pt x="21" y="29"/>
                      <a:pt x="21" y="29"/>
                      <a:pt x="21" y="29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8" y="92"/>
                      <a:pt x="11" y="94"/>
                      <a:pt x="17" y="94"/>
                    </a:cubicBezTo>
                    <a:cubicBezTo>
                      <a:pt x="17" y="94"/>
                      <a:pt x="17" y="99"/>
                      <a:pt x="12" y="99"/>
                    </a:cubicBezTo>
                    <a:cubicBezTo>
                      <a:pt x="4" y="99"/>
                      <a:pt x="0" y="95"/>
                      <a:pt x="3" y="84"/>
                    </a:cubicBezTo>
                    <a:lnTo>
                      <a:pt x="15" y="29"/>
                    </a:lnTo>
                    <a:close/>
                    <a:moveTo>
                      <a:pt x="18" y="6"/>
                    </a:moveTo>
                    <a:cubicBezTo>
                      <a:pt x="18" y="3"/>
                      <a:pt x="20" y="0"/>
                      <a:pt x="23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7"/>
                      <a:pt x="26" y="10"/>
                      <a:pt x="23" y="10"/>
                    </a:cubicBezTo>
                    <a:cubicBezTo>
                      <a:pt x="20" y="10"/>
                      <a:pt x="18" y="9"/>
                      <a:pt x="18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 userDrawn="1"/>
            </p:nvSpPr>
            <p:spPr bwMode="auto">
              <a:xfrm>
                <a:off x="1127993" y="2579790"/>
                <a:ext cx="178361" cy="189508"/>
              </a:xfrm>
              <a:custGeom>
                <a:avLst/>
                <a:gdLst>
                  <a:gd name="T0" fmla="*/ 14 w 68"/>
                  <a:gd name="T1" fmla="*/ 2 h 72"/>
                  <a:gd name="T2" fmla="*/ 16 w 68"/>
                  <a:gd name="T3" fmla="*/ 1 h 72"/>
                  <a:gd name="T4" fmla="*/ 20 w 68"/>
                  <a:gd name="T5" fmla="*/ 9 h 72"/>
                  <a:gd name="T6" fmla="*/ 18 w 68"/>
                  <a:gd name="T7" fmla="*/ 16 h 72"/>
                  <a:gd name="T8" fmla="*/ 44 w 68"/>
                  <a:gd name="T9" fmla="*/ 0 h 72"/>
                  <a:gd name="T10" fmla="*/ 68 w 68"/>
                  <a:gd name="T11" fmla="*/ 23 h 72"/>
                  <a:gd name="T12" fmla="*/ 64 w 68"/>
                  <a:gd name="T13" fmla="*/ 46 h 72"/>
                  <a:gd name="T14" fmla="*/ 60 w 68"/>
                  <a:gd name="T15" fmla="*/ 62 h 72"/>
                  <a:gd name="T16" fmla="*/ 67 w 68"/>
                  <a:gd name="T17" fmla="*/ 67 h 72"/>
                  <a:gd name="T18" fmla="*/ 62 w 68"/>
                  <a:gd name="T19" fmla="*/ 72 h 72"/>
                  <a:gd name="T20" fmla="*/ 53 w 68"/>
                  <a:gd name="T21" fmla="*/ 63 h 72"/>
                  <a:gd name="T22" fmla="*/ 57 w 68"/>
                  <a:gd name="T23" fmla="*/ 45 h 72"/>
                  <a:gd name="T24" fmla="*/ 61 w 68"/>
                  <a:gd name="T25" fmla="*/ 25 h 72"/>
                  <a:gd name="T26" fmla="*/ 43 w 68"/>
                  <a:gd name="T27" fmla="*/ 7 h 72"/>
                  <a:gd name="T28" fmla="*/ 16 w 68"/>
                  <a:gd name="T29" fmla="*/ 25 h 72"/>
                  <a:gd name="T30" fmla="*/ 7 w 68"/>
                  <a:gd name="T31" fmla="*/ 71 h 72"/>
                  <a:gd name="T32" fmla="*/ 0 w 68"/>
                  <a:gd name="T33" fmla="*/ 71 h 72"/>
                  <a:gd name="T34" fmla="*/ 14 w 68"/>
                  <a:gd name="T35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2">
                    <a:moveTo>
                      <a:pt x="14" y="2"/>
                    </a:moveTo>
                    <a:cubicBezTo>
                      <a:pt x="14" y="2"/>
                      <a:pt x="15" y="1"/>
                      <a:pt x="16" y="1"/>
                    </a:cubicBezTo>
                    <a:cubicBezTo>
                      <a:pt x="19" y="1"/>
                      <a:pt x="21" y="3"/>
                      <a:pt x="20" y="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6"/>
                      <a:pt x="33" y="0"/>
                      <a:pt x="44" y="0"/>
                    </a:cubicBezTo>
                    <a:cubicBezTo>
                      <a:pt x="59" y="0"/>
                      <a:pt x="68" y="10"/>
                      <a:pt x="68" y="23"/>
                    </a:cubicBezTo>
                    <a:cubicBezTo>
                      <a:pt x="68" y="29"/>
                      <a:pt x="66" y="36"/>
                      <a:pt x="64" y="46"/>
                    </a:cubicBezTo>
                    <a:cubicBezTo>
                      <a:pt x="62" y="53"/>
                      <a:pt x="60" y="59"/>
                      <a:pt x="60" y="62"/>
                    </a:cubicBezTo>
                    <a:cubicBezTo>
                      <a:pt x="60" y="66"/>
                      <a:pt x="63" y="67"/>
                      <a:pt x="67" y="67"/>
                    </a:cubicBezTo>
                    <a:cubicBezTo>
                      <a:pt x="67" y="67"/>
                      <a:pt x="67" y="72"/>
                      <a:pt x="62" y="72"/>
                    </a:cubicBezTo>
                    <a:cubicBezTo>
                      <a:pt x="57" y="72"/>
                      <a:pt x="53" y="69"/>
                      <a:pt x="53" y="63"/>
                    </a:cubicBezTo>
                    <a:cubicBezTo>
                      <a:pt x="53" y="59"/>
                      <a:pt x="55" y="52"/>
                      <a:pt x="57" y="45"/>
                    </a:cubicBezTo>
                    <a:cubicBezTo>
                      <a:pt x="59" y="36"/>
                      <a:pt x="61" y="29"/>
                      <a:pt x="61" y="25"/>
                    </a:cubicBezTo>
                    <a:cubicBezTo>
                      <a:pt x="61" y="14"/>
                      <a:pt x="54" y="7"/>
                      <a:pt x="43" y="7"/>
                    </a:cubicBezTo>
                    <a:cubicBezTo>
                      <a:pt x="31" y="7"/>
                      <a:pt x="23" y="14"/>
                      <a:pt x="16" y="25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 userDrawn="1"/>
            </p:nvSpPr>
            <p:spPr bwMode="auto">
              <a:xfrm>
                <a:off x="1356518" y="2539659"/>
                <a:ext cx="111476" cy="231869"/>
              </a:xfrm>
              <a:custGeom>
                <a:avLst/>
                <a:gdLst>
                  <a:gd name="T0" fmla="*/ 12 w 42"/>
                  <a:gd name="T1" fmla="*/ 23 h 88"/>
                  <a:gd name="T2" fmla="*/ 1 w 42"/>
                  <a:gd name="T3" fmla="*/ 23 h 88"/>
                  <a:gd name="T4" fmla="*/ 2 w 42"/>
                  <a:gd name="T5" fmla="*/ 17 h 88"/>
                  <a:gd name="T6" fmla="*/ 13 w 42"/>
                  <a:gd name="T7" fmla="*/ 17 h 88"/>
                  <a:gd name="T8" fmla="*/ 15 w 42"/>
                  <a:gd name="T9" fmla="*/ 7 h 88"/>
                  <a:gd name="T10" fmla="*/ 21 w 42"/>
                  <a:gd name="T11" fmla="*/ 0 h 88"/>
                  <a:gd name="T12" fmla="*/ 24 w 42"/>
                  <a:gd name="T13" fmla="*/ 1 h 88"/>
                  <a:gd name="T14" fmla="*/ 20 w 42"/>
                  <a:gd name="T15" fmla="*/ 17 h 88"/>
                  <a:gd name="T16" fmla="*/ 42 w 42"/>
                  <a:gd name="T17" fmla="*/ 17 h 88"/>
                  <a:gd name="T18" fmla="*/ 41 w 42"/>
                  <a:gd name="T19" fmla="*/ 23 h 88"/>
                  <a:gd name="T20" fmla="*/ 19 w 42"/>
                  <a:gd name="T21" fmla="*/ 23 h 88"/>
                  <a:gd name="T22" fmla="*/ 10 w 42"/>
                  <a:gd name="T23" fmla="*/ 63 h 88"/>
                  <a:gd name="T24" fmla="*/ 20 w 42"/>
                  <a:gd name="T25" fmla="*/ 82 h 88"/>
                  <a:gd name="T26" fmla="*/ 30 w 42"/>
                  <a:gd name="T27" fmla="*/ 77 h 88"/>
                  <a:gd name="T28" fmla="*/ 32 w 42"/>
                  <a:gd name="T29" fmla="*/ 80 h 88"/>
                  <a:gd name="T30" fmla="*/ 30 w 42"/>
                  <a:gd name="T31" fmla="*/ 84 h 88"/>
                  <a:gd name="T32" fmla="*/ 19 w 42"/>
                  <a:gd name="T33" fmla="*/ 88 h 88"/>
                  <a:gd name="T34" fmla="*/ 3 w 42"/>
                  <a:gd name="T35" fmla="*/ 63 h 88"/>
                  <a:gd name="T36" fmla="*/ 12 w 42"/>
                  <a:gd name="T37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88">
                    <a:moveTo>
                      <a:pt x="1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2"/>
                      <a:pt x="18" y="0"/>
                      <a:pt x="21" y="0"/>
                    </a:cubicBezTo>
                    <a:cubicBezTo>
                      <a:pt x="22" y="0"/>
                      <a:pt x="24" y="1"/>
                      <a:pt x="24" y="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7" y="76"/>
                      <a:pt x="12" y="82"/>
                      <a:pt x="20" y="82"/>
                    </a:cubicBezTo>
                    <a:cubicBezTo>
                      <a:pt x="24" y="82"/>
                      <a:pt x="28" y="79"/>
                      <a:pt x="30" y="77"/>
                    </a:cubicBezTo>
                    <a:cubicBezTo>
                      <a:pt x="30" y="77"/>
                      <a:pt x="32" y="78"/>
                      <a:pt x="32" y="80"/>
                    </a:cubicBezTo>
                    <a:cubicBezTo>
                      <a:pt x="32" y="82"/>
                      <a:pt x="31" y="83"/>
                      <a:pt x="30" y="84"/>
                    </a:cubicBezTo>
                    <a:cubicBezTo>
                      <a:pt x="28" y="86"/>
                      <a:pt x="24" y="88"/>
                      <a:pt x="19" y="88"/>
                    </a:cubicBezTo>
                    <a:cubicBezTo>
                      <a:pt x="7" y="88"/>
                      <a:pt x="0" y="79"/>
                      <a:pt x="3" y="63"/>
                    </a:cubicBez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29"/>
              <p:cNvSpPr>
                <a:spLocks noEditPoints="1"/>
              </p:cNvSpPr>
              <p:nvPr userDrawn="1"/>
            </p:nvSpPr>
            <p:spPr bwMode="auto">
              <a:xfrm>
                <a:off x="1485830" y="2579790"/>
                <a:ext cx="176131" cy="191738"/>
              </a:xfrm>
              <a:custGeom>
                <a:avLst/>
                <a:gdLst>
                  <a:gd name="T0" fmla="*/ 43 w 67"/>
                  <a:gd name="T1" fmla="*/ 0 h 73"/>
                  <a:gd name="T2" fmla="*/ 67 w 67"/>
                  <a:gd name="T3" fmla="*/ 18 h 73"/>
                  <a:gd name="T4" fmla="*/ 27 w 67"/>
                  <a:gd name="T5" fmla="*/ 39 h 73"/>
                  <a:gd name="T6" fmla="*/ 8 w 67"/>
                  <a:gd name="T7" fmla="*/ 38 h 73"/>
                  <a:gd name="T8" fmla="*/ 7 w 67"/>
                  <a:gd name="T9" fmla="*/ 44 h 73"/>
                  <a:gd name="T10" fmla="*/ 30 w 67"/>
                  <a:gd name="T11" fmla="*/ 67 h 73"/>
                  <a:gd name="T12" fmla="*/ 55 w 67"/>
                  <a:gd name="T13" fmla="*/ 55 h 73"/>
                  <a:gd name="T14" fmla="*/ 58 w 67"/>
                  <a:gd name="T15" fmla="*/ 58 h 73"/>
                  <a:gd name="T16" fmla="*/ 55 w 67"/>
                  <a:gd name="T17" fmla="*/ 64 h 73"/>
                  <a:gd name="T18" fmla="*/ 30 w 67"/>
                  <a:gd name="T19" fmla="*/ 73 h 73"/>
                  <a:gd name="T20" fmla="*/ 0 w 67"/>
                  <a:gd name="T21" fmla="*/ 45 h 73"/>
                  <a:gd name="T22" fmla="*/ 43 w 67"/>
                  <a:gd name="T23" fmla="*/ 0 h 73"/>
                  <a:gd name="T24" fmla="*/ 27 w 67"/>
                  <a:gd name="T25" fmla="*/ 33 h 73"/>
                  <a:gd name="T26" fmla="*/ 60 w 67"/>
                  <a:gd name="T27" fmla="*/ 18 h 73"/>
                  <a:gd name="T28" fmla="*/ 43 w 67"/>
                  <a:gd name="T29" fmla="*/ 7 h 73"/>
                  <a:gd name="T30" fmla="*/ 9 w 67"/>
                  <a:gd name="T31" fmla="*/ 32 h 73"/>
                  <a:gd name="T32" fmla="*/ 27 w 67"/>
                  <a:gd name="T3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3">
                    <a:moveTo>
                      <a:pt x="43" y="0"/>
                    </a:moveTo>
                    <a:cubicBezTo>
                      <a:pt x="59" y="0"/>
                      <a:pt x="67" y="8"/>
                      <a:pt x="67" y="18"/>
                    </a:cubicBezTo>
                    <a:cubicBezTo>
                      <a:pt x="67" y="30"/>
                      <a:pt x="59" y="39"/>
                      <a:pt x="27" y="39"/>
                    </a:cubicBezTo>
                    <a:cubicBezTo>
                      <a:pt x="21" y="39"/>
                      <a:pt x="15" y="39"/>
                      <a:pt x="8" y="38"/>
                    </a:cubicBezTo>
                    <a:cubicBezTo>
                      <a:pt x="7" y="40"/>
                      <a:pt x="7" y="42"/>
                      <a:pt x="7" y="44"/>
                    </a:cubicBezTo>
                    <a:cubicBezTo>
                      <a:pt x="7" y="57"/>
                      <a:pt x="15" y="67"/>
                      <a:pt x="30" y="67"/>
                    </a:cubicBezTo>
                    <a:cubicBezTo>
                      <a:pt x="41" y="67"/>
                      <a:pt x="49" y="62"/>
                      <a:pt x="55" y="55"/>
                    </a:cubicBezTo>
                    <a:cubicBezTo>
                      <a:pt x="55" y="54"/>
                      <a:pt x="58" y="56"/>
                      <a:pt x="58" y="58"/>
                    </a:cubicBezTo>
                    <a:cubicBezTo>
                      <a:pt x="58" y="60"/>
                      <a:pt x="57" y="61"/>
                      <a:pt x="55" y="64"/>
                    </a:cubicBezTo>
                    <a:cubicBezTo>
                      <a:pt x="49" y="70"/>
                      <a:pt x="41" y="73"/>
                      <a:pt x="30" y="73"/>
                    </a:cubicBezTo>
                    <a:cubicBezTo>
                      <a:pt x="11" y="73"/>
                      <a:pt x="0" y="61"/>
                      <a:pt x="0" y="45"/>
                    </a:cubicBezTo>
                    <a:cubicBezTo>
                      <a:pt x="0" y="20"/>
                      <a:pt x="19" y="0"/>
                      <a:pt x="43" y="0"/>
                    </a:cubicBezTo>
                    <a:close/>
                    <a:moveTo>
                      <a:pt x="27" y="33"/>
                    </a:moveTo>
                    <a:cubicBezTo>
                      <a:pt x="53" y="33"/>
                      <a:pt x="60" y="26"/>
                      <a:pt x="60" y="18"/>
                    </a:cubicBezTo>
                    <a:cubicBezTo>
                      <a:pt x="60" y="12"/>
                      <a:pt x="55" y="7"/>
                      <a:pt x="43" y="7"/>
                    </a:cubicBezTo>
                    <a:cubicBezTo>
                      <a:pt x="27" y="7"/>
                      <a:pt x="14" y="18"/>
                      <a:pt x="9" y="32"/>
                    </a:cubicBezTo>
                    <a:cubicBezTo>
                      <a:pt x="16" y="33"/>
                      <a:pt x="22" y="33"/>
                      <a:pt x="2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 userDrawn="1"/>
            </p:nvSpPr>
            <p:spPr bwMode="auto">
              <a:xfrm>
                <a:off x="1680912" y="2579790"/>
                <a:ext cx="210689" cy="263082"/>
              </a:xfrm>
              <a:custGeom>
                <a:avLst/>
                <a:gdLst>
                  <a:gd name="T0" fmla="*/ 31 w 80"/>
                  <a:gd name="T1" fmla="*/ 94 h 100"/>
                  <a:gd name="T2" fmla="*/ 59 w 80"/>
                  <a:gd name="T3" fmla="*/ 69 h 100"/>
                  <a:gd name="T4" fmla="*/ 62 w 80"/>
                  <a:gd name="T5" fmla="*/ 56 h 100"/>
                  <a:gd name="T6" fmla="*/ 35 w 80"/>
                  <a:gd name="T7" fmla="*/ 70 h 100"/>
                  <a:gd name="T8" fmla="*/ 6 w 80"/>
                  <a:gd name="T9" fmla="*/ 40 h 100"/>
                  <a:gd name="T10" fmla="*/ 44 w 80"/>
                  <a:gd name="T11" fmla="*/ 0 h 100"/>
                  <a:gd name="T12" fmla="*/ 70 w 80"/>
                  <a:gd name="T13" fmla="*/ 18 h 100"/>
                  <a:gd name="T14" fmla="*/ 74 w 80"/>
                  <a:gd name="T15" fmla="*/ 2 h 100"/>
                  <a:gd name="T16" fmla="*/ 80 w 80"/>
                  <a:gd name="T17" fmla="*/ 2 h 100"/>
                  <a:gd name="T18" fmla="*/ 66 w 80"/>
                  <a:gd name="T19" fmla="*/ 69 h 100"/>
                  <a:gd name="T20" fmla="*/ 31 w 80"/>
                  <a:gd name="T21" fmla="*/ 100 h 100"/>
                  <a:gd name="T22" fmla="*/ 5 w 80"/>
                  <a:gd name="T23" fmla="*/ 91 h 100"/>
                  <a:gd name="T24" fmla="*/ 0 w 80"/>
                  <a:gd name="T25" fmla="*/ 82 h 100"/>
                  <a:gd name="T26" fmla="*/ 6 w 80"/>
                  <a:gd name="T27" fmla="*/ 77 h 100"/>
                  <a:gd name="T28" fmla="*/ 31 w 80"/>
                  <a:gd name="T29" fmla="*/ 94 h 100"/>
                  <a:gd name="T30" fmla="*/ 36 w 80"/>
                  <a:gd name="T31" fmla="*/ 64 h 100"/>
                  <a:gd name="T32" fmla="*/ 65 w 80"/>
                  <a:gd name="T33" fmla="*/ 40 h 100"/>
                  <a:gd name="T34" fmla="*/ 68 w 80"/>
                  <a:gd name="T35" fmla="*/ 28 h 100"/>
                  <a:gd name="T36" fmla="*/ 43 w 80"/>
                  <a:gd name="T37" fmla="*/ 7 h 100"/>
                  <a:gd name="T38" fmla="*/ 13 w 80"/>
                  <a:gd name="T39" fmla="*/ 40 h 100"/>
                  <a:gd name="T40" fmla="*/ 36 w 80"/>
                  <a:gd name="T41" fmla="*/ 6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100">
                    <a:moveTo>
                      <a:pt x="31" y="94"/>
                    </a:moveTo>
                    <a:cubicBezTo>
                      <a:pt x="46" y="94"/>
                      <a:pt x="56" y="85"/>
                      <a:pt x="59" y="69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6" y="65"/>
                      <a:pt x="47" y="70"/>
                      <a:pt x="35" y="70"/>
                    </a:cubicBezTo>
                    <a:cubicBezTo>
                      <a:pt x="20" y="70"/>
                      <a:pt x="6" y="60"/>
                      <a:pt x="6" y="40"/>
                    </a:cubicBezTo>
                    <a:cubicBezTo>
                      <a:pt x="6" y="20"/>
                      <a:pt x="22" y="0"/>
                      <a:pt x="44" y="0"/>
                    </a:cubicBezTo>
                    <a:cubicBezTo>
                      <a:pt x="57" y="0"/>
                      <a:pt x="67" y="8"/>
                      <a:pt x="70" y="18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2" y="89"/>
                      <a:pt x="50" y="100"/>
                      <a:pt x="31" y="100"/>
                    </a:cubicBezTo>
                    <a:cubicBezTo>
                      <a:pt x="18" y="100"/>
                      <a:pt x="10" y="96"/>
                      <a:pt x="5" y="91"/>
                    </a:cubicBezTo>
                    <a:cubicBezTo>
                      <a:pt x="2" y="88"/>
                      <a:pt x="0" y="84"/>
                      <a:pt x="0" y="82"/>
                    </a:cubicBezTo>
                    <a:cubicBezTo>
                      <a:pt x="0" y="77"/>
                      <a:pt x="5" y="76"/>
                      <a:pt x="6" y="77"/>
                    </a:cubicBezTo>
                    <a:cubicBezTo>
                      <a:pt x="8" y="86"/>
                      <a:pt x="16" y="94"/>
                      <a:pt x="31" y="94"/>
                    </a:cubicBezTo>
                    <a:close/>
                    <a:moveTo>
                      <a:pt x="36" y="64"/>
                    </a:moveTo>
                    <a:cubicBezTo>
                      <a:pt x="50" y="64"/>
                      <a:pt x="62" y="53"/>
                      <a:pt x="65" y="40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6" y="15"/>
                      <a:pt x="57" y="7"/>
                      <a:pt x="43" y="7"/>
                    </a:cubicBezTo>
                    <a:cubicBezTo>
                      <a:pt x="25" y="7"/>
                      <a:pt x="13" y="23"/>
                      <a:pt x="13" y="40"/>
                    </a:cubicBezTo>
                    <a:cubicBezTo>
                      <a:pt x="13" y="55"/>
                      <a:pt x="24" y="64"/>
                      <a:pt x="36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 userDrawn="1"/>
            </p:nvSpPr>
            <p:spPr bwMode="auto">
              <a:xfrm>
                <a:off x="1920585" y="2579790"/>
                <a:ext cx="129312" cy="186164"/>
              </a:xfrm>
              <a:custGeom>
                <a:avLst/>
                <a:gdLst>
                  <a:gd name="T0" fmla="*/ 14 w 49"/>
                  <a:gd name="T1" fmla="*/ 2 h 71"/>
                  <a:gd name="T2" fmla="*/ 16 w 49"/>
                  <a:gd name="T3" fmla="*/ 1 h 71"/>
                  <a:gd name="T4" fmla="*/ 20 w 49"/>
                  <a:gd name="T5" fmla="*/ 9 h 71"/>
                  <a:gd name="T6" fmla="*/ 18 w 49"/>
                  <a:gd name="T7" fmla="*/ 16 h 71"/>
                  <a:gd name="T8" fmla="*/ 38 w 49"/>
                  <a:gd name="T9" fmla="*/ 0 h 71"/>
                  <a:gd name="T10" fmla="*/ 49 w 49"/>
                  <a:gd name="T11" fmla="*/ 6 h 71"/>
                  <a:gd name="T12" fmla="*/ 46 w 49"/>
                  <a:gd name="T13" fmla="*/ 11 h 71"/>
                  <a:gd name="T14" fmla="*/ 37 w 49"/>
                  <a:gd name="T15" fmla="*/ 7 h 71"/>
                  <a:gd name="T16" fmla="*/ 13 w 49"/>
                  <a:gd name="T17" fmla="*/ 41 h 71"/>
                  <a:gd name="T18" fmla="*/ 7 w 49"/>
                  <a:gd name="T19" fmla="*/ 71 h 71"/>
                  <a:gd name="T20" fmla="*/ 0 w 49"/>
                  <a:gd name="T21" fmla="*/ 71 h 71"/>
                  <a:gd name="T22" fmla="*/ 14 w 49"/>
                  <a:gd name="T23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71">
                    <a:moveTo>
                      <a:pt x="14" y="2"/>
                    </a:moveTo>
                    <a:cubicBezTo>
                      <a:pt x="14" y="2"/>
                      <a:pt x="15" y="1"/>
                      <a:pt x="16" y="1"/>
                    </a:cubicBezTo>
                    <a:cubicBezTo>
                      <a:pt x="19" y="1"/>
                      <a:pt x="21" y="3"/>
                      <a:pt x="20" y="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5"/>
                      <a:pt x="30" y="0"/>
                      <a:pt x="38" y="0"/>
                    </a:cubicBezTo>
                    <a:cubicBezTo>
                      <a:pt x="44" y="0"/>
                      <a:pt x="49" y="3"/>
                      <a:pt x="49" y="6"/>
                    </a:cubicBezTo>
                    <a:cubicBezTo>
                      <a:pt x="49" y="10"/>
                      <a:pt x="46" y="11"/>
                      <a:pt x="46" y="11"/>
                    </a:cubicBezTo>
                    <a:cubicBezTo>
                      <a:pt x="44" y="9"/>
                      <a:pt x="41" y="7"/>
                      <a:pt x="37" y="7"/>
                    </a:cubicBezTo>
                    <a:cubicBezTo>
                      <a:pt x="25" y="7"/>
                      <a:pt x="17" y="20"/>
                      <a:pt x="13" y="4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 userDrawn="1"/>
            </p:nvSpPr>
            <p:spPr bwMode="auto">
              <a:xfrm>
                <a:off x="2065503" y="2579790"/>
                <a:ext cx="197312" cy="191738"/>
              </a:xfrm>
              <a:custGeom>
                <a:avLst/>
                <a:gdLst>
                  <a:gd name="T0" fmla="*/ 39 w 75"/>
                  <a:gd name="T1" fmla="*/ 0 h 73"/>
                  <a:gd name="T2" fmla="*/ 65 w 75"/>
                  <a:gd name="T3" fmla="*/ 18 h 73"/>
                  <a:gd name="T4" fmla="*/ 68 w 75"/>
                  <a:gd name="T5" fmla="*/ 2 h 73"/>
                  <a:gd name="T6" fmla="*/ 75 w 75"/>
                  <a:gd name="T7" fmla="*/ 2 h 73"/>
                  <a:gd name="T8" fmla="*/ 63 w 75"/>
                  <a:gd name="T9" fmla="*/ 57 h 73"/>
                  <a:gd name="T10" fmla="*/ 70 w 75"/>
                  <a:gd name="T11" fmla="*/ 67 h 73"/>
                  <a:gd name="T12" fmla="*/ 65 w 75"/>
                  <a:gd name="T13" fmla="*/ 72 h 73"/>
                  <a:gd name="T14" fmla="*/ 56 w 75"/>
                  <a:gd name="T15" fmla="*/ 57 h 73"/>
                  <a:gd name="T16" fmla="*/ 56 w 75"/>
                  <a:gd name="T17" fmla="*/ 57 h 73"/>
                  <a:gd name="T18" fmla="*/ 29 w 75"/>
                  <a:gd name="T19" fmla="*/ 73 h 73"/>
                  <a:gd name="T20" fmla="*/ 0 w 75"/>
                  <a:gd name="T21" fmla="*/ 43 h 73"/>
                  <a:gd name="T22" fmla="*/ 39 w 75"/>
                  <a:gd name="T23" fmla="*/ 0 h 73"/>
                  <a:gd name="T24" fmla="*/ 30 w 75"/>
                  <a:gd name="T25" fmla="*/ 67 h 73"/>
                  <a:gd name="T26" fmla="*/ 60 w 75"/>
                  <a:gd name="T27" fmla="*/ 40 h 73"/>
                  <a:gd name="T28" fmla="*/ 63 w 75"/>
                  <a:gd name="T29" fmla="*/ 28 h 73"/>
                  <a:gd name="T30" fmla="*/ 38 w 75"/>
                  <a:gd name="T31" fmla="*/ 7 h 73"/>
                  <a:gd name="T32" fmla="*/ 7 w 75"/>
                  <a:gd name="T33" fmla="*/ 43 h 73"/>
                  <a:gd name="T34" fmla="*/ 30 w 75"/>
                  <a:gd name="T3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73">
                    <a:moveTo>
                      <a:pt x="39" y="0"/>
                    </a:moveTo>
                    <a:cubicBezTo>
                      <a:pt x="52" y="0"/>
                      <a:pt x="62" y="8"/>
                      <a:pt x="65" y="18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65"/>
                      <a:pt x="64" y="67"/>
                      <a:pt x="70" y="67"/>
                    </a:cubicBezTo>
                    <a:cubicBezTo>
                      <a:pt x="70" y="67"/>
                      <a:pt x="70" y="72"/>
                      <a:pt x="65" y="72"/>
                    </a:cubicBezTo>
                    <a:cubicBezTo>
                      <a:pt x="58" y="72"/>
                      <a:pt x="54" y="67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0" y="67"/>
                      <a:pt x="40" y="73"/>
                      <a:pt x="29" y="73"/>
                    </a:cubicBezTo>
                    <a:cubicBezTo>
                      <a:pt x="13" y="73"/>
                      <a:pt x="0" y="62"/>
                      <a:pt x="0" y="43"/>
                    </a:cubicBezTo>
                    <a:cubicBezTo>
                      <a:pt x="0" y="22"/>
                      <a:pt x="16" y="0"/>
                      <a:pt x="39" y="0"/>
                    </a:cubicBezTo>
                    <a:close/>
                    <a:moveTo>
                      <a:pt x="30" y="67"/>
                    </a:moveTo>
                    <a:cubicBezTo>
                      <a:pt x="45" y="67"/>
                      <a:pt x="57" y="54"/>
                      <a:pt x="60" y="40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0" y="16"/>
                      <a:pt x="52" y="7"/>
                      <a:pt x="38" y="7"/>
                    </a:cubicBezTo>
                    <a:cubicBezTo>
                      <a:pt x="19" y="7"/>
                      <a:pt x="7" y="25"/>
                      <a:pt x="7" y="43"/>
                    </a:cubicBezTo>
                    <a:cubicBezTo>
                      <a:pt x="7" y="58"/>
                      <a:pt x="17" y="67"/>
                      <a:pt x="30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 userDrawn="1"/>
            </p:nvSpPr>
            <p:spPr bwMode="auto">
              <a:xfrm>
                <a:off x="2299602" y="2539659"/>
                <a:ext cx="113705" cy="231869"/>
              </a:xfrm>
              <a:custGeom>
                <a:avLst/>
                <a:gdLst>
                  <a:gd name="T0" fmla="*/ 12 w 43"/>
                  <a:gd name="T1" fmla="*/ 23 h 88"/>
                  <a:gd name="T2" fmla="*/ 1 w 43"/>
                  <a:gd name="T3" fmla="*/ 23 h 88"/>
                  <a:gd name="T4" fmla="*/ 2 w 43"/>
                  <a:gd name="T5" fmla="*/ 17 h 88"/>
                  <a:gd name="T6" fmla="*/ 14 w 43"/>
                  <a:gd name="T7" fmla="*/ 17 h 88"/>
                  <a:gd name="T8" fmla="*/ 16 w 43"/>
                  <a:gd name="T9" fmla="*/ 7 h 88"/>
                  <a:gd name="T10" fmla="*/ 21 w 43"/>
                  <a:gd name="T11" fmla="*/ 0 h 88"/>
                  <a:gd name="T12" fmla="*/ 24 w 43"/>
                  <a:gd name="T13" fmla="*/ 1 h 88"/>
                  <a:gd name="T14" fmla="*/ 21 w 43"/>
                  <a:gd name="T15" fmla="*/ 17 h 88"/>
                  <a:gd name="T16" fmla="*/ 43 w 43"/>
                  <a:gd name="T17" fmla="*/ 17 h 88"/>
                  <a:gd name="T18" fmla="*/ 42 w 43"/>
                  <a:gd name="T19" fmla="*/ 23 h 88"/>
                  <a:gd name="T20" fmla="*/ 19 w 43"/>
                  <a:gd name="T21" fmla="*/ 23 h 88"/>
                  <a:gd name="T22" fmla="*/ 11 w 43"/>
                  <a:gd name="T23" fmla="*/ 63 h 88"/>
                  <a:gd name="T24" fmla="*/ 21 w 43"/>
                  <a:gd name="T25" fmla="*/ 82 h 88"/>
                  <a:gd name="T26" fmla="*/ 31 w 43"/>
                  <a:gd name="T27" fmla="*/ 77 h 88"/>
                  <a:gd name="T28" fmla="*/ 32 w 43"/>
                  <a:gd name="T29" fmla="*/ 80 h 88"/>
                  <a:gd name="T30" fmla="*/ 31 w 43"/>
                  <a:gd name="T31" fmla="*/ 84 h 88"/>
                  <a:gd name="T32" fmla="*/ 20 w 43"/>
                  <a:gd name="T33" fmla="*/ 88 h 88"/>
                  <a:gd name="T34" fmla="*/ 4 w 43"/>
                  <a:gd name="T35" fmla="*/ 63 h 88"/>
                  <a:gd name="T36" fmla="*/ 12 w 43"/>
                  <a:gd name="T37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88">
                    <a:moveTo>
                      <a:pt x="1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2"/>
                      <a:pt x="18" y="0"/>
                      <a:pt x="21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8" y="76"/>
                      <a:pt x="12" y="82"/>
                      <a:pt x="21" y="82"/>
                    </a:cubicBezTo>
                    <a:cubicBezTo>
                      <a:pt x="25" y="82"/>
                      <a:pt x="29" y="79"/>
                      <a:pt x="31" y="77"/>
                    </a:cubicBezTo>
                    <a:cubicBezTo>
                      <a:pt x="31" y="77"/>
                      <a:pt x="32" y="78"/>
                      <a:pt x="32" y="80"/>
                    </a:cubicBezTo>
                    <a:cubicBezTo>
                      <a:pt x="32" y="82"/>
                      <a:pt x="32" y="83"/>
                      <a:pt x="31" y="84"/>
                    </a:cubicBezTo>
                    <a:cubicBezTo>
                      <a:pt x="28" y="86"/>
                      <a:pt x="24" y="88"/>
                      <a:pt x="20" y="88"/>
                    </a:cubicBezTo>
                    <a:cubicBezTo>
                      <a:pt x="7" y="88"/>
                      <a:pt x="0" y="79"/>
                      <a:pt x="4" y="63"/>
                    </a:cubicBez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34"/>
              <p:cNvSpPr>
                <a:spLocks noEditPoints="1"/>
              </p:cNvSpPr>
              <p:nvPr userDrawn="1"/>
            </p:nvSpPr>
            <p:spPr bwMode="auto">
              <a:xfrm>
                <a:off x="2431143" y="2579790"/>
                <a:ext cx="177246" cy="191738"/>
              </a:xfrm>
              <a:custGeom>
                <a:avLst/>
                <a:gdLst>
                  <a:gd name="T0" fmla="*/ 43 w 67"/>
                  <a:gd name="T1" fmla="*/ 0 h 73"/>
                  <a:gd name="T2" fmla="*/ 67 w 67"/>
                  <a:gd name="T3" fmla="*/ 18 h 73"/>
                  <a:gd name="T4" fmla="*/ 27 w 67"/>
                  <a:gd name="T5" fmla="*/ 39 h 73"/>
                  <a:gd name="T6" fmla="*/ 7 w 67"/>
                  <a:gd name="T7" fmla="*/ 38 h 73"/>
                  <a:gd name="T8" fmla="*/ 7 w 67"/>
                  <a:gd name="T9" fmla="*/ 44 h 73"/>
                  <a:gd name="T10" fmla="*/ 30 w 67"/>
                  <a:gd name="T11" fmla="*/ 67 h 73"/>
                  <a:gd name="T12" fmla="*/ 54 w 67"/>
                  <a:gd name="T13" fmla="*/ 55 h 73"/>
                  <a:gd name="T14" fmla="*/ 58 w 67"/>
                  <a:gd name="T15" fmla="*/ 58 h 73"/>
                  <a:gd name="T16" fmla="*/ 54 w 67"/>
                  <a:gd name="T17" fmla="*/ 64 h 73"/>
                  <a:gd name="T18" fmla="*/ 29 w 67"/>
                  <a:gd name="T19" fmla="*/ 73 h 73"/>
                  <a:gd name="T20" fmla="*/ 0 w 67"/>
                  <a:gd name="T21" fmla="*/ 45 h 73"/>
                  <a:gd name="T22" fmla="*/ 43 w 67"/>
                  <a:gd name="T23" fmla="*/ 0 h 73"/>
                  <a:gd name="T24" fmla="*/ 26 w 67"/>
                  <a:gd name="T25" fmla="*/ 33 h 73"/>
                  <a:gd name="T26" fmla="*/ 60 w 67"/>
                  <a:gd name="T27" fmla="*/ 18 h 73"/>
                  <a:gd name="T28" fmla="*/ 42 w 67"/>
                  <a:gd name="T29" fmla="*/ 7 h 73"/>
                  <a:gd name="T30" fmla="*/ 9 w 67"/>
                  <a:gd name="T31" fmla="*/ 32 h 73"/>
                  <a:gd name="T32" fmla="*/ 26 w 67"/>
                  <a:gd name="T3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3">
                    <a:moveTo>
                      <a:pt x="43" y="0"/>
                    </a:moveTo>
                    <a:cubicBezTo>
                      <a:pt x="58" y="0"/>
                      <a:pt x="67" y="8"/>
                      <a:pt x="67" y="18"/>
                    </a:cubicBezTo>
                    <a:cubicBezTo>
                      <a:pt x="67" y="30"/>
                      <a:pt x="58" y="39"/>
                      <a:pt x="27" y="39"/>
                    </a:cubicBezTo>
                    <a:cubicBezTo>
                      <a:pt x="21" y="39"/>
                      <a:pt x="15" y="39"/>
                      <a:pt x="7" y="38"/>
                    </a:cubicBezTo>
                    <a:cubicBezTo>
                      <a:pt x="7" y="40"/>
                      <a:pt x="7" y="42"/>
                      <a:pt x="7" y="44"/>
                    </a:cubicBezTo>
                    <a:cubicBezTo>
                      <a:pt x="7" y="57"/>
                      <a:pt x="15" y="67"/>
                      <a:pt x="30" y="67"/>
                    </a:cubicBezTo>
                    <a:cubicBezTo>
                      <a:pt x="41" y="67"/>
                      <a:pt x="49" y="62"/>
                      <a:pt x="54" y="55"/>
                    </a:cubicBezTo>
                    <a:cubicBezTo>
                      <a:pt x="54" y="54"/>
                      <a:pt x="58" y="56"/>
                      <a:pt x="58" y="58"/>
                    </a:cubicBezTo>
                    <a:cubicBezTo>
                      <a:pt x="58" y="60"/>
                      <a:pt x="57" y="61"/>
                      <a:pt x="54" y="64"/>
                    </a:cubicBezTo>
                    <a:cubicBezTo>
                      <a:pt x="48" y="70"/>
                      <a:pt x="40" y="73"/>
                      <a:pt x="29" y="73"/>
                    </a:cubicBezTo>
                    <a:cubicBezTo>
                      <a:pt x="10" y="73"/>
                      <a:pt x="0" y="61"/>
                      <a:pt x="0" y="45"/>
                    </a:cubicBezTo>
                    <a:cubicBezTo>
                      <a:pt x="0" y="20"/>
                      <a:pt x="18" y="0"/>
                      <a:pt x="43" y="0"/>
                    </a:cubicBezTo>
                    <a:close/>
                    <a:moveTo>
                      <a:pt x="26" y="33"/>
                    </a:moveTo>
                    <a:cubicBezTo>
                      <a:pt x="53" y="33"/>
                      <a:pt x="60" y="26"/>
                      <a:pt x="60" y="18"/>
                    </a:cubicBezTo>
                    <a:cubicBezTo>
                      <a:pt x="60" y="12"/>
                      <a:pt x="54" y="7"/>
                      <a:pt x="42" y="7"/>
                    </a:cubicBezTo>
                    <a:cubicBezTo>
                      <a:pt x="27" y="7"/>
                      <a:pt x="13" y="18"/>
                      <a:pt x="9" y="32"/>
                    </a:cubicBezTo>
                    <a:cubicBezTo>
                      <a:pt x="15" y="33"/>
                      <a:pt x="21" y="33"/>
                      <a:pt x="26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35"/>
              <p:cNvSpPr>
                <a:spLocks noEditPoints="1"/>
              </p:cNvSpPr>
              <p:nvPr userDrawn="1"/>
            </p:nvSpPr>
            <p:spPr bwMode="auto">
              <a:xfrm>
                <a:off x="2639603" y="2505101"/>
                <a:ext cx="212918" cy="266427"/>
              </a:xfrm>
              <a:custGeom>
                <a:avLst/>
                <a:gdLst>
                  <a:gd name="T0" fmla="*/ 38 w 81"/>
                  <a:gd name="T1" fmla="*/ 28 h 101"/>
                  <a:gd name="T2" fmla="*/ 65 w 81"/>
                  <a:gd name="T3" fmla="*/ 46 h 101"/>
                  <a:gd name="T4" fmla="*/ 74 w 81"/>
                  <a:gd name="T5" fmla="*/ 0 h 101"/>
                  <a:gd name="T6" fmla="*/ 81 w 81"/>
                  <a:gd name="T7" fmla="*/ 0 h 101"/>
                  <a:gd name="T8" fmla="*/ 63 w 81"/>
                  <a:gd name="T9" fmla="*/ 85 h 101"/>
                  <a:gd name="T10" fmla="*/ 70 w 81"/>
                  <a:gd name="T11" fmla="*/ 95 h 101"/>
                  <a:gd name="T12" fmla="*/ 65 w 81"/>
                  <a:gd name="T13" fmla="*/ 100 h 101"/>
                  <a:gd name="T14" fmla="*/ 56 w 81"/>
                  <a:gd name="T15" fmla="*/ 86 h 101"/>
                  <a:gd name="T16" fmla="*/ 29 w 81"/>
                  <a:gd name="T17" fmla="*/ 101 h 101"/>
                  <a:gd name="T18" fmla="*/ 0 w 81"/>
                  <a:gd name="T19" fmla="*/ 70 h 101"/>
                  <a:gd name="T20" fmla="*/ 38 w 81"/>
                  <a:gd name="T21" fmla="*/ 28 h 101"/>
                  <a:gd name="T22" fmla="*/ 30 w 81"/>
                  <a:gd name="T23" fmla="*/ 95 h 101"/>
                  <a:gd name="T24" fmla="*/ 60 w 81"/>
                  <a:gd name="T25" fmla="*/ 69 h 101"/>
                  <a:gd name="T26" fmla="*/ 63 w 81"/>
                  <a:gd name="T27" fmla="*/ 56 h 101"/>
                  <a:gd name="T28" fmla="*/ 37 w 81"/>
                  <a:gd name="T29" fmla="*/ 35 h 101"/>
                  <a:gd name="T30" fmla="*/ 7 w 81"/>
                  <a:gd name="T31" fmla="*/ 70 h 101"/>
                  <a:gd name="T32" fmla="*/ 30 w 81"/>
                  <a:gd name="T33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01">
                    <a:moveTo>
                      <a:pt x="38" y="28"/>
                    </a:moveTo>
                    <a:cubicBezTo>
                      <a:pt x="51" y="28"/>
                      <a:pt x="61" y="36"/>
                      <a:pt x="65" y="4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93"/>
                      <a:pt x="64" y="95"/>
                      <a:pt x="70" y="95"/>
                    </a:cubicBezTo>
                    <a:cubicBezTo>
                      <a:pt x="70" y="95"/>
                      <a:pt x="70" y="100"/>
                      <a:pt x="65" y="100"/>
                    </a:cubicBezTo>
                    <a:cubicBezTo>
                      <a:pt x="58" y="100"/>
                      <a:pt x="54" y="96"/>
                      <a:pt x="56" y="86"/>
                    </a:cubicBezTo>
                    <a:cubicBezTo>
                      <a:pt x="49" y="95"/>
                      <a:pt x="41" y="101"/>
                      <a:pt x="29" y="101"/>
                    </a:cubicBezTo>
                    <a:cubicBezTo>
                      <a:pt x="14" y="101"/>
                      <a:pt x="0" y="90"/>
                      <a:pt x="0" y="70"/>
                    </a:cubicBezTo>
                    <a:cubicBezTo>
                      <a:pt x="0" y="49"/>
                      <a:pt x="16" y="28"/>
                      <a:pt x="38" y="28"/>
                    </a:cubicBezTo>
                    <a:close/>
                    <a:moveTo>
                      <a:pt x="30" y="95"/>
                    </a:moveTo>
                    <a:cubicBezTo>
                      <a:pt x="45" y="95"/>
                      <a:pt x="57" y="83"/>
                      <a:pt x="60" y="69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0" y="44"/>
                      <a:pt x="51" y="35"/>
                      <a:pt x="37" y="35"/>
                    </a:cubicBezTo>
                    <a:cubicBezTo>
                      <a:pt x="19" y="35"/>
                      <a:pt x="7" y="52"/>
                      <a:pt x="7" y="70"/>
                    </a:cubicBezTo>
                    <a:cubicBezTo>
                      <a:pt x="7" y="85"/>
                      <a:pt x="18" y="95"/>
                      <a:pt x="30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36"/>
              <p:cNvSpPr>
                <a:spLocks noEditPoints="1"/>
              </p:cNvSpPr>
              <p:nvPr userDrawn="1"/>
            </p:nvSpPr>
            <p:spPr bwMode="auto">
              <a:xfrm>
                <a:off x="1748913" y="2334544"/>
                <a:ext cx="137115" cy="166099"/>
              </a:xfrm>
              <a:custGeom>
                <a:avLst/>
                <a:gdLst>
                  <a:gd name="T0" fmla="*/ 6 w 52"/>
                  <a:gd name="T1" fmla="*/ 63 h 63"/>
                  <a:gd name="T2" fmla="*/ 0 w 52"/>
                  <a:gd name="T3" fmla="*/ 63 h 63"/>
                  <a:gd name="T4" fmla="*/ 13 w 52"/>
                  <a:gd name="T5" fmla="*/ 1 h 63"/>
                  <a:gd name="T6" fmla="*/ 14 w 52"/>
                  <a:gd name="T7" fmla="*/ 1 h 63"/>
                  <a:gd name="T8" fmla="*/ 18 w 52"/>
                  <a:gd name="T9" fmla="*/ 7 h 63"/>
                  <a:gd name="T10" fmla="*/ 18 w 52"/>
                  <a:gd name="T11" fmla="*/ 8 h 63"/>
                  <a:gd name="T12" fmla="*/ 34 w 52"/>
                  <a:gd name="T13" fmla="*/ 0 h 63"/>
                  <a:gd name="T14" fmla="*/ 52 w 52"/>
                  <a:gd name="T15" fmla="*/ 20 h 63"/>
                  <a:gd name="T16" fmla="*/ 28 w 52"/>
                  <a:gd name="T17" fmla="*/ 46 h 63"/>
                  <a:gd name="T18" fmla="*/ 11 w 52"/>
                  <a:gd name="T19" fmla="*/ 37 h 63"/>
                  <a:gd name="T20" fmla="*/ 6 w 52"/>
                  <a:gd name="T21" fmla="*/ 63 h 63"/>
                  <a:gd name="T22" fmla="*/ 28 w 52"/>
                  <a:gd name="T23" fmla="*/ 41 h 63"/>
                  <a:gd name="T24" fmla="*/ 46 w 52"/>
                  <a:gd name="T25" fmla="*/ 20 h 63"/>
                  <a:gd name="T26" fmla="*/ 33 w 52"/>
                  <a:gd name="T27" fmla="*/ 5 h 63"/>
                  <a:gd name="T28" fmla="*/ 16 w 52"/>
                  <a:gd name="T29" fmla="*/ 16 h 63"/>
                  <a:gd name="T30" fmla="*/ 14 w 52"/>
                  <a:gd name="T31" fmla="*/ 25 h 63"/>
                  <a:gd name="T32" fmla="*/ 28 w 52"/>
                  <a:gd name="T3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3">
                    <a:moveTo>
                      <a:pt x="6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7" y="1"/>
                      <a:pt x="19" y="2"/>
                      <a:pt x="18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3"/>
                      <a:pt x="27" y="0"/>
                      <a:pt x="34" y="0"/>
                    </a:cubicBezTo>
                    <a:cubicBezTo>
                      <a:pt x="43" y="0"/>
                      <a:pt x="52" y="7"/>
                      <a:pt x="52" y="20"/>
                    </a:cubicBezTo>
                    <a:cubicBezTo>
                      <a:pt x="52" y="33"/>
                      <a:pt x="42" y="46"/>
                      <a:pt x="28" y="46"/>
                    </a:cubicBezTo>
                    <a:cubicBezTo>
                      <a:pt x="20" y="46"/>
                      <a:pt x="14" y="42"/>
                      <a:pt x="11" y="37"/>
                    </a:cubicBezTo>
                    <a:lnTo>
                      <a:pt x="6" y="63"/>
                    </a:lnTo>
                    <a:close/>
                    <a:moveTo>
                      <a:pt x="28" y="41"/>
                    </a:moveTo>
                    <a:cubicBezTo>
                      <a:pt x="39" y="41"/>
                      <a:pt x="46" y="30"/>
                      <a:pt x="46" y="20"/>
                    </a:cubicBezTo>
                    <a:cubicBezTo>
                      <a:pt x="46" y="10"/>
                      <a:pt x="40" y="5"/>
                      <a:pt x="33" y="5"/>
                    </a:cubicBezTo>
                    <a:cubicBezTo>
                      <a:pt x="26" y="5"/>
                      <a:pt x="19" y="10"/>
                      <a:pt x="16" y="1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33"/>
                      <a:pt x="18" y="41"/>
                      <a:pt x="2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37"/>
              <p:cNvSpPr>
                <a:spLocks/>
              </p:cNvSpPr>
              <p:nvPr userDrawn="1"/>
            </p:nvSpPr>
            <p:spPr bwMode="auto">
              <a:xfrm>
                <a:off x="1904978" y="2334544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1 h 45"/>
                  <a:gd name="T4" fmla="*/ 15 w 33"/>
                  <a:gd name="T5" fmla="*/ 7 h 45"/>
                  <a:gd name="T6" fmla="*/ 14 w 33"/>
                  <a:gd name="T7" fmla="*/ 9 h 45"/>
                  <a:gd name="T8" fmla="*/ 27 w 33"/>
                  <a:gd name="T9" fmla="*/ 0 h 45"/>
                  <a:gd name="T10" fmla="*/ 33 w 33"/>
                  <a:gd name="T11" fmla="*/ 4 h 45"/>
                  <a:gd name="T12" fmla="*/ 31 w 33"/>
                  <a:gd name="T13" fmla="*/ 8 h 45"/>
                  <a:gd name="T14" fmla="*/ 25 w 33"/>
                  <a:gd name="T15" fmla="*/ 6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1"/>
                      <a:pt x="11" y="1"/>
                    </a:cubicBezTo>
                    <a:cubicBezTo>
                      <a:pt x="14" y="1"/>
                      <a:pt x="16" y="2"/>
                      <a:pt x="15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7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3" y="7"/>
                      <a:pt x="31" y="8"/>
                      <a:pt x="31" y="8"/>
                    </a:cubicBezTo>
                    <a:cubicBezTo>
                      <a:pt x="29" y="7"/>
                      <a:pt x="28" y="6"/>
                      <a:pt x="25" y="6"/>
                    </a:cubicBezTo>
                    <a:cubicBezTo>
                      <a:pt x="18" y="6"/>
                      <a:pt x="13" y="15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38"/>
              <p:cNvSpPr>
                <a:spLocks noEditPoints="1"/>
              </p:cNvSpPr>
              <p:nvPr userDrawn="1"/>
            </p:nvSpPr>
            <p:spPr bwMode="auto">
              <a:xfrm>
                <a:off x="1999733" y="2334544"/>
                <a:ext cx="115935" cy="121508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2 h 46"/>
                  <a:gd name="T4" fmla="*/ 18 w 44"/>
                  <a:gd name="T5" fmla="*/ 26 h 46"/>
                  <a:gd name="T6" fmla="*/ 6 w 44"/>
                  <a:gd name="T7" fmla="*/ 25 h 46"/>
                  <a:gd name="T8" fmla="*/ 6 w 44"/>
                  <a:gd name="T9" fmla="*/ 28 h 46"/>
                  <a:gd name="T10" fmla="*/ 19 w 44"/>
                  <a:gd name="T11" fmla="*/ 41 h 46"/>
                  <a:gd name="T12" fmla="*/ 34 w 44"/>
                  <a:gd name="T13" fmla="*/ 34 h 46"/>
                  <a:gd name="T14" fmla="*/ 38 w 44"/>
                  <a:gd name="T15" fmla="*/ 37 h 46"/>
                  <a:gd name="T16" fmla="*/ 36 w 44"/>
                  <a:gd name="T17" fmla="*/ 41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7 w 44"/>
                  <a:gd name="T25" fmla="*/ 21 h 46"/>
                  <a:gd name="T26" fmla="*/ 38 w 44"/>
                  <a:gd name="T27" fmla="*/ 12 h 46"/>
                  <a:gd name="T28" fmla="*/ 28 w 44"/>
                  <a:gd name="T29" fmla="*/ 5 h 46"/>
                  <a:gd name="T30" fmla="*/ 8 w 44"/>
                  <a:gd name="T31" fmla="*/ 20 h 46"/>
                  <a:gd name="T32" fmla="*/ 17 w 44"/>
                  <a:gd name="T33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5"/>
                      <a:pt x="44" y="12"/>
                    </a:cubicBezTo>
                    <a:cubicBezTo>
                      <a:pt x="44" y="21"/>
                      <a:pt x="38" y="26"/>
                      <a:pt x="18" y="26"/>
                    </a:cubicBezTo>
                    <a:cubicBezTo>
                      <a:pt x="15" y="26"/>
                      <a:pt x="11" y="26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6"/>
                      <a:pt x="11" y="41"/>
                      <a:pt x="19" y="41"/>
                    </a:cubicBezTo>
                    <a:cubicBezTo>
                      <a:pt x="26" y="41"/>
                      <a:pt x="31" y="39"/>
                      <a:pt x="34" y="34"/>
                    </a:cubicBezTo>
                    <a:cubicBezTo>
                      <a:pt x="35" y="34"/>
                      <a:pt x="38" y="35"/>
                      <a:pt x="38" y="37"/>
                    </a:cubicBezTo>
                    <a:cubicBezTo>
                      <a:pt x="38" y="38"/>
                      <a:pt x="37" y="39"/>
                      <a:pt x="36" y="41"/>
                    </a:cubicBezTo>
                    <a:cubicBezTo>
                      <a:pt x="32" y="45"/>
                      <a:pt x="27" y="46"/>
                      <a:pt x="19" y="46"/>
                    </a:cubicBezTo>
                    <a:cubicBezTo>
                      <a:pt x="7" y="46"/>
                      <a:pt x="0" y="39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7" y="21"/>
                    </a:moveTo>
                    <a:cubicBezTo>
                      <a:pt x="33" y="21"/>
                      <a:pt x="38" y="16"/>
                      <a:pt x="38" y="12"/>
                    </a:cubicBezTo>
                    <a:cubicBezTo>
                      <a:pt x="38" y="9"/>
                      <a:pt x="34" y="5"/>
                      <a:pt x="28" y="5"/>
                    </a:cubicBezTo>
                    <a:cubicBezTo>
                      <a:pt x="18" y="5"/>
                      <a:pt x="11" y="12"/>
                      <a:pt x="8" y="20"/>
                    </a:cubicBezTo>
                    <a:cubicBezTo>
                      <a:pt x="11" y="21"/>
                      <a:pt x="15" y="21"/>
                      <a:pt x="1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39"/>
              <p:cNvSpPr>
                <a:spLocks/>
              </p:cNvSpPr>
              <p:nvPr userDrawn="1"/>
            </p:nvSpPr>
            <p:spPr bwMode="auto">
              <a:xfrm>
                <a:off x="2129044" y="2334544"/>
                <a:ext cx="193968" cy="121508"/>
              </a:xfrm>
              <a:custGeom>
                <a:avLst/>
                <a:gdLst>
                  <a:gd name="T0" fmla="*/ 9 w 74"/>
                  <a:gd name="T1" fmla="*/ 1 h 46"/>
                  <a:gd name="T2" fmla="*/ 11 w 74"/>
                  <a:gd name="T3" fmla="*/ 1 h 46"/>
                  <a:gd name="T4" fmla="*/ 14 w 74"/>
                  <a:gd name="T5" fmla="*/ 7 h 46"/>
                  <a:gd name="T6" fmla="*/ 14 w 74"/>
                  <a:gd name="T7" fmla="*/ 7 h 46"/>
                  <a:gd name="T8" fmla="*/ 28 w 74"/>
                  <a:gd name="T9" fmla="*/ 0 h 46"/>
                  <a:gd name="T10" fmla="*/ 42 w 74"/>
                  <a:gd name="T11" fmla="*/ 10 h 46"/>
                  <a:gd name="T12" fmla="*/ 59 w 74"/>
                  <a:gd name="T13" fmla="*/ 0 h 46"/>
                  <a:gd name="T14" fmla="*/ 74 w 74"/>
                  <a:gd name="T15" fmla="*/ 15 h 46"/>
                  <a:gd name="T16" fmla="*/ 71 w 74"/>
                  <a:gd name="T17" fmla="*/ 28 h 46"/>
                  <a:gd name="T18" fmla="*/ 69 w 74"/>
                  <a:gd name="T19" fmla="*/ 39 h 46"/>
                  <a:gd name="T20" fmla="*/ 73 w 74"/>
                  <a:gd name="T21" fmla="*/ 42 h 46"/>
                  <a:gd name="T22" fmla="*/ 69 w 74"/>
                  <a:gd name="T23" fmla="*/ 46 h 46"/>
                  <a:gd name="T24" fmla="*/ 63 w 74"/>
                  <a:gd name="T25" fmla="*/ 39 h 46"/>
                  <a:gd name="T26" fmla="*/ 65 w 74"/>
                  <a:gd name="T27" fmla="*/ 28 h 46"/>
                  <a:gd name="T28" fmla="*/ 67 w 74"/>
                  <a:gd name="T29" fmla="*/ 16 h 46"/>
                  <a:gd name="T30" fmla="*/ 58 w 74"/>
                  <a:gd name="T31" fmla="*/ 6 h 46"/>
                  <a:gd name="T32" fmla="*/ 43 w 74"/>
                  <a:gd name="T33" fmla="*/ 15 h 46"/>
                  <a:gd name="T34" fmla="*/ 37 w 74"/>
                  <a:gd name="T35" fmla="*/ 45 h 46"/>
                  <a:gd name="T36" fmla="*/ 31 w 74"/>
                  <a:gd name="T37" fmla="*/ 45 h 46"/>
                  <a:gd name="T38" fmla="*/ 36 w 74"/>
                  <a:gd name="T39" fmla="*/ 20 h 46"/>
                  <a:gd name="T40" fmla="*/ 27 w 74"/>
                  <a:gd name="T41" fmla="*/ 6 h 46"/>
                  <a:gd name="T42" fmla="*/ 12 w 74"/>
                  <a:gd name="T43" fmla="*/ 15 h 46"/>
                  <a:gd name="T44" fmla="*/ 6 w 74"/>
                  <a:gd name="T45" fmla="*/ 45 h 46"/>
                  <a:gd name="T46" fmla="*/ 0 w 74"/>
                  <a:gd name="T47" fmla="*/ 45 h 46"/>
                  <a:gd name="T48" fmla="*/ 9 w 74"/>
                  <a:gd name="T49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46">
                    <a:moveTo>
                      <a:pt x="9" y="1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3" y="1"/>
                      <a:pt x="15" y="2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8" y="2"/>
                      <a:pt x="23" y="0"/>
                      <a:pt x="28" y="0"/>
                    </a:cubicBezTo>
                    <a:cubicBezTo>
                      <a:pt x="35" y="0"/>
                      <a:pt x="40" y="4"/>
                      <a:pt x="42" y="10"/>
                    </a:cubicBezTo>
                    <a:cubicBezTo>
                      <a:pt x="45" y="4"/>
                      <a:pt x="51" y="0"/>
                      <a:pt x="59" y="0"/>
                    </a:cubicBezTo>
                    <a:cubicBezTo>
                      <a:pt x="68" y="0"/>
                      <a:pt x="74" y="6"/>
                      <a:pt x="74" y="15"/>
                    </a:cubicBezTo>
                    <a:cubicBezTo>
                      <a:pt x="74" y="18"/>
                      <a:pt x="72" y="23"/>
                      <a:pt x="71" y="28"/>
                    </a:cubicBezTo>
                    <a:cubicBezTo>
                      <a:pt x="70" y="33"/>
                      <a:pt x="69" y="37"/>
                      <a:pt x="69" y="39"/>
                    </a:cubicBezTo>
                    <a:cubicBezTo>
                      <a:pt x="69" y="41"/>
                      <a:pt x="70" y="42"/>
                      <a:pt x="73" y="42"/>
                    </a:cubicBezTo>
                    <a:cubicBezTo>
                      <a:pt x="73" y="42"/>
                      <a:pt x="73" y="46"/>
                      <a:pt x="69" y="46"/>
                    </a:cubicBezTo>
                    <a:cubicBezTo>
                      <a:pt x="65" y="46"/>
                      <a:pt x="63" y="44"/>
                      <a:pt x="63" y="39"/>
                    </a:cubicBezTo>
                    <a:cubicBezTo>
                      <a:pt x="63" y="37"/>
                      <a:pt x="64" y="32"/>
                      <a:pt x="65" y="28"/>
                    </a:cubicBezTo>
                    <a:cubicBezTo>
                      <a:pt x="66" y="23"/>
                      <a:pt x="67" y="19"/>
                      <a:pt x="67" y="16"/>
                    </a:cubicBezTo>
                    <a:cubicBezTo>
                      <a:pt x="67" y="10"/>
                      <a:pt x="63" y="6"/>
                      <a:pt x="58" y="6"/>
                    </a:cubicBezTo>
                    <a:cubicBezTo>
                      <a:pt x="51" y="6"/>
                      <a:pt x="47" y="9"/>
                      <a:pt x="43" y="1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8" y="11"/>
                      <a:pt x="34" y="6"/>
                      <a:pt x="27" y="6"/>
                    </a:cubicBezTo>
                    <a:cubicBezTo>
                      <a:pt x="21" y="6"/>
                      <a:pt x="17" y="9"/>
                      <a:pt x="12" y="1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40"/>
              <p:cNvSpPr>
                <a:spLocks noEditPoints="1"/>
              </p:cNvSpPr>
              <p:nvPr userDrawn="1"/>
            </p:nvSpPr>
            <p:spPr bwMode="auto">
              <a:xfrm>
                <a:off x="2349766" y="2286609"/>
                <a:ext cx="50164" cy="169443"/>
              </a:xfrm>
              <a:custGeom>
                <a:avLst/>
                <a:gdLst>
                  <a:gd name="T0" fmla="*/ 9 w 19"/>
                  <a:gd name="T1" fmla="*/ 19 h 64"/>
                  <a:gd name="T2" fmla="*/ 15 w 19"/>
                  <a:gd name="T3" fmla="*/ 19 h 64"/>
                  <a:gd name="T4" fmla="*/ 7 w 19"/>
                  <a:gd name="T5" fmla="*/ 54 h 64"/>
                  <a:gd name="T6" fmla="*/ 12 w 19"/>
                  <a:gd name="T7" fmla="*/ 60 h 64"/>
                  <a:gd name="T8" fmla="*/ 7 w 19"/>
                  <a:gd name="T9" fmla="*/ 64 h 64"/>
                  <a:gd name="T10" fmla="*/ 1 w 19"/>
                  <a:gd name="T11" fmla="*/ 54 h 64"/>
                  <a:gd name="T12" fmla="*/ 9 w 19"/>
                  <a:gd name="T13" fmla="*/ 19 h 64"/>
                  <a:gd name="T14" fmla="*/ 11 w 19"/>
                  <a:gd name="T15" fmla="*/ 5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9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60"/>
                      <a:pt x="12" y="60"/>
                    </a:cubicBezTo>
                    <a:cubicBezTo>
                      <a:pt x="12" y="60"/>
                      <a:pt x="12" y="64"/>
                      <a:pt x="7" y="64"/>
                    </a:cubicBezTo>
                    <a:cubicBezTo>
                      <a:pt x="2" y="64"/>
                      <a:pt x="0" y="61"/>
                      <a:pt x="1" y="54"/>
                    </a:cubicBezTo>
                    <a:lnTo>
                      <a:pt x="9" y="19"/>
                    </a:lnTo>
                    <a:close/>
                    <a:moveTo>
                      <a:pt x="11" y="5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6"/>
                      <a:pt x="18" y="8"/>
                      <a:pt x="15" y="8"/>
                    </a:cubicBezTo>
                    <a:cubicBezTo>
                      <a:pt x="12" y="8"/>
                      <a:pt x="11" y="7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41"/>
              <p:cNvSpPr>
                <a:spLocks noEditPoints="1"/>
              </p:cNvSpPr>
              <p:nvPr userDrawn="1"/>
            </p:nvSpPr>
            <p:spPr bwMode="auto">
              <a:xfrm>
                <a:off x="2407733" y="2334544"/>
                <a:ext cx="115935" cy="121508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2 h 46"/>
                  <a:gd name="T4" fmla="*/ 18 w 44"/>
                  <a:gd name="T5" fmla="*/ 26 h 46"/>
                  <a:gd name="T6" fmla="*/ 6 w 44"/>
                  <a:gd name="T7" fmla="*/ 25 h 46"/>
                  <a:gd name="T8" fmla="*/ 6 w 44"/>
                  <a:gd name="T9" fmla="*/ 28 h 46"/>
                  <a:gd name="T10" fmla="*/ 20 w 44"/>
                  <a:gd name="T11" fmla="*/ 41 h 46"/>
                  <a:gd name="T12" fmla="*/ 35 w 44"/>
                  <a:gd name="T13" fmla="*/ 34 h 46"/>
                  <a:gd name="T14" fmla="*/ 38 w 44"/>
                  <a:gd name="T15" fmla="*/ 37 h 46"/>
                  <a:gd name="T16" fmla="*/ 36 w 44"/>
                  <a:gd name="T17" fmla="*/ 41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8 w 44"/>
                  <a:gd name="T25" fmla="*/ 21 h 46"/>
                  <a:gd name="T26" fmla="*/ 38 w 44"/>
                  <a:gd name="T27" fmla="*/ 12 h 46"/>
                  <a:gd name="T28" fmla="*/ 28 w 44"/>
                  <a:gd name="T29" fmla="*/ 5 h 46"/>
                  <a:gd name="T30" fmla="*/ 8 w 44"/>
                  <a:gd name="T31" fmla="*/ 20 h 46"/>
                  <a:gd name="T32" fmla="*/ 18 w 44"/>
                  <a:gd name="T33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5"/>
                      <a:pt x="44" y="12"/>
                    </a:cubicBezTo>
                    <a:cubicBezTo>
                      <a:pt x="44" y="21"/>
                      <a:pt x="38" y="26"/>
                      <a:pt x="18" y="26"/>
                    </a:cubicBezTo>
                    <a:cubicBezTo>
                      <a:pt x="15" y="26"/>
                      <a:pt x="11" y="26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6"/>
                      <a:pt x="11" y="41"/>
                      <a:pt x="20" y="41"/>
                    </a:cubicBezTo>
                    <a:cubicBezTo>
                      <a:pt x="27" y="41"/>
                      <a:pt x="31" y="39"/>
                      <a:pt x="35" y="34"/>
                    </a:cubicBezTo>
                    <a:cubicBezTo>
                      <a:pt x="35" y="34"/>
                      <a:pt x="38" y="35"/>
                      <a:pt x="38" y="37"/>
                    </a:cubicBezTo>
                    <a:cubicBezTo>
                      <a:pt x="38" y="38"/>
                      <a:pt x="37" y="39"/>
                      <a:pt x="36" y="41"/>
                    </a:cubicBezTo>
                    <a:cubicBezTo>
                      <a:pt x="32" y="45"/>
                      <a:pt x="27" y="46"/>
                      <a:pt x="19" y="46"/>
                    </a:cubicBezTo>
                    <a:cubicBezTo>
                      <a:pt x="7" y="46"/>
                      <a:pt x="0" y="39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8" y="21"/>
                    </a:moveTo>
                    <a:cubicBezTo>
                      <a:pt x="34" y="21"/>
                      <a:pt x="38" y="16"/>
                      <a:pt x="38" y="12"/>
                    </a:cubicBezTo>
                    <a:cubicBezTo>
                      <a:pt x="38" y="9"/>
                      <a:pt x="35" y="5"/>
                      <a:pt x="28" y="5"/>
                    </a:cubicBezTo>
                    <a:cubicBezTo>
                      <a:pt x="19" y="5"/>
                      <a:pt x="11" y="12"/>
                      <a:pt x="8" y="20"/>
                    </a:cubicBezTo>
                    <a:cubicBezTo>
                      <a:pt x="11" y="21"/>
                      <a:pt x="15" y="21"/>
                      <a:pt x="18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42"/>
              <p:cNvSpPr>
                <a:spLocks/>
              </p:cNvSpPr>
              <p:nvPr userDrawn="1"/>
            </p:nvSpPr>
            <p:spPr bwMode="auto">
              <a:xfrm>
                <a:off x="2537045" y="2334544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1 h 45"/>
                  <a:gd name="T4" fmla="*/ 14 w 33"/>
                  <a:gd name="T5" fmla="*/ 7 h 45"/>
                  <a:gd name="T6" fmla="*/ 14 w 33"/>
                  <a:gd name="T7" fmla="*/ 9 h 45"/>
                  <a:gd name="T8" fmla="*/ 26 w 33"/>
                  <a:gd name="T9" fmla="*/ 0 h 45"/>
                  <a:gd name="T10" fmla="*/ 33 w 33"/>
                  <a:gd name="T11" fmla="*/ 4 h 45"/>
                  <a:gd name="T12" fmla="*/ 30 w 33"/>
                  <a:gd name="T13" fmla="*/ 8 h 45"/>
                  <a:gd name="T14" fmla="*/ 25 w 33"/>
                  <a:gd name="T15" fmla="*/ 6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1"/>
                      <a:pt x="11" y="1"/>
                    </a:cubicBezTo>
                    <a:cubicBezTo>
                      <a:pt x="13" y="1"/>
                      <a:pt x="15" y="2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6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3" y="7"/>
                      <a:pt x="31" y="8"/>
                      <a:pt x="30" y="8"/>
                    </a:cubicBezTo>
                    <a:cubicBezTo>
                      <a:pt x="29" y="7"/>
                      <a:pt x="27" y="6"/>
                      <a:pt x="25" y="6"/>
                    </a:cubicBezTo>
                    <a:cubicBezTo>
                      <a:pt x="17" y="6"/>
                      <a:pt x="13" y="15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39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93016" y="6336853"/>
            <a:ext cx="2305192" cy="1215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877" y="6075785"/>
            <a:ext cx="661956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928" y="3276600"/>
            <a:ext cx="11211984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809744"/>
            <a:ext cx="10888133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2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03161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34067"/>
            <a:ext cx="11211984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28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484718" y="6248400"/>
            <a:ext cx="2851149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7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774700"/>
            <a:ext cx="12192000" cy="6083300"/>
          </a:xfrm>
          <a:solidFill>
            <a:schemeClr val="bg2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38300"/>
            <a:ext cx="11211984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1067" y="1139370"/>
            <a:ext cx="11211984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253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1067" y="1139629"/>
            <a:ext cx="1121198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4137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8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9049" y="1206500"/>
            <a:ext cx="547611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61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BS Titl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480" y="1768929"/>
            <a:ext cx="6546872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2480" y="3562822"/>
            <a:ext cx="6549591" cy="91440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86203" y="3429000"/>
            <a:ext cx="1810221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55187" y="1426815"/>
            <a:ext cx="4008366" cy="4004370"/>
            <a:chOff x="975878" y="1141768"/>
            <a:chExt cx="2862072" cy="2859964"/>
          </a:xfrm>
        </p:grpSpPr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975878" y="1141768"/>
              <a:ext cx="2862072" cy="28599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219463" y="1383030"/>
              <a:ext cx="2374902" cy="2377440"/>
              <a:chOff x="901698" y="1538608"/>
              <a:chExt cx="2070102" cy="2072314"/>
            </a:xfrm>
          </p:grpSpPr>
          <p:sp>
            <p:nvSpPr>
              <p:cNvPr id="17" name="Oval 6"/>
              <p:cNvSpPr>
                <a:spLocks noChangeArrowheads="1"/>
              </p:cNvSpPr>
              <p:nvPr userDrawn="1"/>
            </p:nvSpPr>
            <p:spPr bwMode="auto">
              <a:xfrm>
                <a:off x="901698" y="1538608"/>
                <a:ext cx="2070102" cy="20723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7"/>
              <p:cNvSpPr>
                <a:spLocks noEditPoints="1"/>
              </p:cNvSpPr>
              <p:nvPr userDrawn="1"/>
            </p:nvSpPr>
            <p:spPr bwMode="auto">
              <a:xfrm>
                <a:off x="1124649" y="2073691"/>
                <a:ext cx="137115" cy="168328"/>
              </a:xfrm>
              <a:custGeom>
                <a:avLst/>
                <a:gdLst>
                  <a:gd name="T0" fmla="*/ 24 w 52"/>
                  <a:gd name="T1" fmla="*/ 18 h 64"/>
                  <a:gd name="T2" fmla="*/ 40 w 52"/>
                  <a:gd name="T3" fmla="*/ 27 h 64"/>
                  <a:gd name="T4" fmla="*/ 46 w 52"/>
                  <a:gd name="T5" fmla="*/ 0 h 64"/>
                  <a:gd name="T6" fmla="*/ 52 w 52"/>
                  <a:gd name="T7" fmla="*/ 0 h 64"/>
                  <a:gd name="T8" fmla="*/ 40 w 52"/>
                  <a:gd name="T9" fmla="*/ 54 h 64"/>
                  <a:gd name="T10" fmla="*/ 44 w 52"/>
                  <a:gd name="T11" fmla="*/ 59 h 64"/>
                  <a:gd name="T12" fmla="*/ 40 w 52"/>
                  <a:gd name="T13" fmla="*/ 64 h 64"/>
                  <a:gd name="T14" fmla="*/ 34 w 52"/>
                  <a:gd name="T15" fmla="*/ 56 h 64"/>
                  <a:gd name="T16" fmla="*/ 18 w 52"/>
                  <a:gd name="T17" fmla="*/ 64 h 64"/>
                  <a:gd name="T18" fmla="*/ 0 w 52"/>
                  <a:gd name="T19" fmla="*/ 44 h 64"/>
                  <a:gd name="T20" fmla="*/ 24 w 52"/>
                  <a:gd name="T21" fmla="*/ 18 h 64"/>
                  <a:gd name="T22" fmla="*/ 19 w 52"/>
                  <a:gd name="T23" fmla="*/ 59 h 64"/>
                  <a:gd name="T24" fmla="*/ 37 w 52"/>
                  <a:gd name="T25" fmla="*/ 43 h 64"/>
                  <a:gd name="T26" fmla="*/ 38 w 52"/>
                  <a:gd name="T27" fmla="*/ 35 h 64"/>
                  <a:gd name="T28" fmla="*/ 23 w 52"/>
                  <a:gd name="T29" fmla="*/ 23 h 64"/>
                  <a:gd name="T30" fmla="*/ 6 w 52"/>
                  <a:gd name="T31" fmla="*/ 44 h 64"/>
                  <a:gd name="T32" fmla="*/ 19 w 52"/>
                  <a:gd name="T33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4">
                    <a:moveTo>
                      <a:pt x="24" y="18"/>
                    </a:moveTo>
                    <a:cubicBezTo>
                      <a:pt x="31" y="18"/>
                      <a:pt x="37" y="21"/>
                      <a:pt x="40" y="2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8"/>
                      <a:pt x="40" y="59"/>
                      <a:pt x="44" y="59"/>
                    </a:cubicBezTo>
                    <a:cubicBezTo>
                      <a:pt x="44" y="59"/>
                      <a:pt x="45" y="64"/>
                      <a:pt x="40" y="64"/>
                    </a:cubicBezTo>
                    <a:cubicBezTo>
                      <a:pt x="36" y="64"/>
                      <a:pt x="33" y="61"/>
                      <a:pt x="34" y="56"/>
                    </a:cubicBezTo>
                    <a:cubicBezTo>
                      <a:pt x="30" y="61"/>
                      <a:pt x="25" y="64"/>
                      <a:pt x="18" y="64"/>
                    </a:cubicBezTo>
                    <a:cubicBezTo>
                      <a:pt x="8" y="64"/>
                      <a:pt x="0" y="57"/>
                      <a:pt x="0" y="44"/>
                    </a:cubicBezTo>
                    <a:cubicBezTo>
                      <a:pt x="0" y="31"/>
                      <a:pt x="9" y="18"/>
                      <a:pt x="24" y="18"/>
                    </a:cubicBezTo>
                    <a:close/>
                    <a:moveTo>
                      <a:pt x="19" y="59"/>
                    </a:moveTo>
                    <a:cubicBezTo>
                      <a:pt x="27" y="59"/>
                      <a:pt x="35" y="52"/>
                      <a:pt x="37" y="43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6" y="27"/>
                      <a:pt x="31" y="23"/>
                      <a:pt x="23" y="23"/>
                    </a:cubicBezTo>
                    <a:cubicBezTo>
                      <a:pt x="12" y="23"/>
                      <a:pt x="6" y="34"/>
                      <a:pt x="6" y="44"/>
                    </a:cubicBezTo>
                    <a:cubicBezTo>
                      <a:pt x="6" y="54"/>
                      <a:pt x="12" y="59"/>
                      <a:pt x="19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8"/>
              <p:cNvSpPr>
                <a:spLocks noEditPoints="1"/>
              </p:cNvSpPr>
              <p:nvPr userDrawn="1"/>
            </p:nvSpPr>
            <p:spPr bwMode="auto">
              <a:xfrm>
                <a:off x="1269567" y="2121625"/>
                <a:ext cx="115935" cy="120394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1 h 46"/>
                  <a:gd name="T4" fmla="*/ 18 w 44"/>
                  <a:gd name="T5" fmla="*/ 25 h 46"/>
                  <a:gd name="T6" fmla="*/ 6 w 44"/>
                  <a:gd name="T7" fmla="*/ 25 h 46"/>
                  <a:gd name="T8" fmla="*/ 6 w 44"/>
                  <a:gd name="T9" fmla="*/ 28 h 46"/>
                  <a:gd name="T10" fmla="*/ 19 w 44"/>
                  <a:gd name="T11" fmla="*/ 41 h 46"/>
                  <a:gd name="T12" fmla="*/ 34 w 44"/>
                  <a:gd name="T13" fmla="*/ 34 h 46"/>
                  <a:gd name="T14" fmla="*/ 37 w 44"/>
                  <a:gd name="T15" fmla="*/ 36 h 46"/>
                  <a:gd name="T16" fmla="*/ 35 w 44"/>
                  <a:gd name="T17" fmla="*/ 40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7 w 44"/>
                  <a:gd name="T25" fmla="*/ 20 h 46"/>
                  <a:gd name="T26" fmla="*/ 37 w 44"/>
                  <a:gd name="T27" fmla="*/ 11 h 46"/>
                  <a:gd name="T28" fmla="*/ 28 w 44"/>
                  <a:gd name="T29" fmla="*/ 5 h 46"/>
                  <a:gd name="T30" fmla="*/ 7 w 44"/>
                  <a:gd name="T31" fmla="*/ 20 h 46"/>
                  <a:gd name="T32" fmla="*/ 17 w 44"/>
                  <a:gd name="T3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4"/>
                      <a:pt x="44" y="11"/>
                    </a:cubicBezTo>
                    <a:cubicBezTo>
                      <a:pt x="44" y="20"/>
                      <a:pt x="38" y="25"/>
                      <a:pt x="18" y="25"/>
                    </a:cubicBezTo>
                    <a:cubicBezTo>
                      <a:pt x="14" y="25"/>
                      <a:pt x="11" y="25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5"/>
                      <a:pt x="11" y="41"/>
                      <a:pt x="19" y="41"/>
                    </a:cubicBezTo>
                    <a:cubicBezTo>
                      <a:pt x="26" y="41"/>
                      <a:pt x="31" y="38"/>
                      <a:pt x="34" y="34"/>
                    </a:cubicBezTo>
                    <a:cubicBezTo>
                      <a:pt x="34" y="33"/>
                      <a:pt x="37" y="34"/>
                      <a:pt x="37" y="36"/>
                    </a:cubicBezTo>
                    <a:cubicBezTo>
                      <a:pt x="37" y="38"/>
                      <a:pt x="37" y="39"/>
                      <a:pt x="35" y="40"/>
                    </a:cubicBezTo>
                    <a:cubicBezTo>
                      <a:pt x="31" y="44"/>
                      <a:pt x="26" y="46"/>
                      <a:pt x="19" y="46"/>
                    </a:cubicBezTo>
                    <a:cubicBezTo>
                      <a:pt x="7" y="46"/>
                      <a:pt x="0" y="38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7" y="20"/>
                    </a:moveTo>
                    <a:cubicBezTo>
                      <a:pt x="33" y="20"/>
                      <a:pt x="37" y="16"/>
                      <a:pt x="37" y="11"/>
                    </a:cubicBezTo>
                    <a:cubicBezTo>
                      <a:pt x="37" y="8"/>
                      <a:pt x="34" y="5"/>
                      <a:pt x="28" y="5"/>
                    </a:cubicBezTo>
                    <a:cubicBezTo>
                      <a:pt x="18" y="5"/>
                      <a:pt x="11" y="11"/>
                      <a:pt x="7" y="20"/>
                    </a:cubicBezTo>
                    <a:cubicBezTo>
                      <a:pt x="11" y="20"/>
                      <a:pt x="14" y="20"/>
                      <a:pt x="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 userDrawn="1"/>
            </p:nvSpPr>
            <p:spPr bwMode="auto">
              <a:xfrm>
                <a:off x="1402223" y="2073691"/>
                <a:ext cx="49049" cy="168328"/>
              </a:xfrm>
              <a:custGeom>
                <a:avLst/>
                <a:gdLst>
                  <a:gd name="T0" fmla="*/ 13 w 19"/>
                  <a:gd name="T1" fmla="*/ 0 h 64"/>
                  <a:gd name="T2" fmla="*/ 19 w 19"/>
                  <a:gd name="T3" fmla="*/ 0 h 64"/>
                  <a:gd name="T4" fmla="*/ 7 w 19"/>
                  <a:gd name="T5" fmla="*/ 54 h 64"/>
                  <a:gd name="T6" fmla="*/ 12 w 19"/>
                  <a:gd name="T7" fmla="*/ 59 h 64"/>
                  <a:gd name="T8" fmla="*/ 7 w 19"/>
                  <a:gd name="T9" fmla="*/ 64 h 64"/>
                  <a:gd name="T10" fmla="*/ 1 w 19"/>
                  <a:gd name="T11" fmla="*/ 54 h 64"/>
                  <a:gd name="T12" fmla="*/ 13 w 1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4">
                    <a:moveTo>
                      <a:pt x="1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59"/>
                      <a:pt x="12" y="59"/>
                    </a:cubicBezTo>
                    <a:cubicBezTo>
                      <a:pt x="12" y="59"/>
                      <a:pt x="12" y="64"/>
                      <a:pt x="7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 userDrawn="1"/>
            </p:nvSpPr>
            <p:spPr bwMode="auto">
              <a:xfrm>
                <a:off x="1462420" y="2073691"/>
                <a:ext cx="50164" cy="168328"/>
              </a:xfrm>
              <a:custGeom>
                <a:avLst/>
                <a:gdLst>
                  <a:gd name="T0" fmla="*/ 8 w 19"/>
                  <a:gd name="T1" fmla="*/ 19 h 64"/>
                  <a:gd name="T2" fmla="*/ 14 w 19"/>
                  <a:gd name="T3" fmla="*/ 19 h 64"/>
                  <a:gd name="T4" fmla="*/ 7 w 19"/>
                  <a:gd name="T5" fmla="*/ 54 h 64"/>
                  <a:gd name="T6" fmla="*/ 11 w 19"/>
                  <a:gd name="T7" fmla="*/ 59 h 64"/>
                  <a:gd name="T8" fmla="*/ 7 w 19"/>
                  <a:gd name="T9" fmla="*/ 64 h 64"/>
                  <a:gd name="T10" fmla="*/ 1 w 19"/>
                  <a:gd name="T11" fmla="*/ 54 h 64"/>
                  <a:gd name="T12" fmla="*/ 8 w 19"/>
                  <a:gd name="T13" fmla="*/ 19 h 64"/>
                  <a:gd name="T14" fmla="*/ 11 w 19"/>
                  <a:gd name="T15" fmla="*/ 4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8" y="19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59"/>
                      <a:pt x="11" y="59"/>
                    </a:cubicBezTo>
                    <a:cubicBezTo>
                      <a:pt x="12" y="59"/>
                      <a:pt x="12" y="64"/>
                      <a:pt x="7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8" y="19"/>
                    </a:lnTo>
                    <a:close/>
                    <a:moveTo>
                      <a:pt x="11" y="4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7" y="0"/>
                      <a:pt x="19" y="1"/>
                      <a:pt x="19" y="3"/>
                    </a:cubicBezTo>
                    <a:cubicBezTo>
                      <a:pt x="19" y="5"/>
                      <a:pt x="17" y="8"/>
                      <a:pt x="15" y="8"/>
                    </a:cubicBezTo>
                    <a:cubicBezTo>
                      <a:pt x="12" y="8"/>
                      <a:pt x="11" y="6"/>
                      <a:pt x="1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 userDrawn="1"/>
            </p:nvSpPr>
            <p:spPr bwMode="auto">
              <a:xfrm>
                <a:off x="1517043" y="2121625"/>
                <a:ext cx="121508" cy="118164"/>
              </a:xfrm>
              <a:custGeom>
                <a:avLst/>
                <a:gdLst>
                  <a:gd name="T0" fmla="*/ 8 w 46"/>
                  <a:gd name="T1" fmla="*/ 14 h 45"/>
                  <a:gd name="T2" fmla="*/ 1 w 46"/>
                  <a:gd name="T3" fmla="*/ 5 h 45"/>
                  <a:gd name="T4" fmla="*/ 5 w 46"/>
                  <a:gd name="T5" fmla="*/ 0 h 45"/>
                  <a:gd name="T6" fmla="*/ 10 w 46"/>
                  <a:gd name="T7" fmla="*/ 2 h 45"/>
                  <a:gd name="T8" fmla="*/ 14 w 46"/>
                  <a:gd name="T9" fmla="*/ 15 h 45"/>
                  <a:gd name="T10" fmla="*/ 17 w 46"/>
                  <a:gd name="T11" fmla="*/ 39 h 45"/>
                  <a:gd name="T12" fmla="*/ 39 w 46"/>
                  <a:gd name="T13" fmla="*/ 0 h 45"/>
                  <a:gd name="T14" fmla="*/ 42 w 46"/>
                  <a:gd name="T15" fmla="*/ 8 h 45"/>
                  <a:gd name="T16" fmla="*/ 19 w 46"/>
                  <a:gd name="T17" fmla="*/ 45 h 45"/>
                  <a:gd name="T18" fmla="*/ 12 w 46"/>
                  <a:gd name="T19" fmla="*/ 45 h 45"/>
                  <a:gd name="T20" fmla="*/ 8 w 46"/>
                  <a:gd name="T21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5">
                    <a:moveTo>
                      <a:pt x="8" y="14"/>
                    </a:moveTo>
                    <a:cubicBezTo>
                      <a:pt x="7" y="7"/>
                      <a:pt x="5" y="5"/>
                      <a:pt x="1" y="5"/>
                    </a:cubicBezTo>
                    <a:cubicBezTo>
                      <a:pt x="1" y="5"/>
                      <a:pt x="0" y="0"/>
                      <a:pt x="5" y="0"/>
                    </a:cubicBezTo>
                    <a:cubicBezTo>
                      <a:pt x="7" y="0"/>
                      <a:pt x="8" y="1"/>
                      <a:pt x="10" y="2"/>
                    </a:cubicBezTo>
                    <a:cubicBezTo>
                      <a:pt x="12" y="5"/>
                      <a:pt x="13" y="9"/>
                      <a:pt x="14" y="15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6" y="0"/>
                      <a:pt x="42" y="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2" y="45"/>
                      <a:pt x="12" y="45"/>
                      <a:pt x="12" y="45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 userDrawn="1"/>
            </p:nvSpPr>
            <p:spPr bwMode="auto">
              <a:xfrm>
                <a:off x="1638552" y="2121625"/>
                <a:ext cx="115935" cy="120394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1 h 46"/>
                  <a:gd name="T4" fmla="*/ 18 w 44"/>
                  <a:gd name="T5" fmla="*/ 25 h 46"/>
                  <a:gd name="T6" fmla="*/ 7 w 44"/>
                  <a:gd name="T7" fmla="*/ 25 h 46"/>
                  <a:gd name="T8" fmla="*/ 7 w 44"/>
                  <a:gd name="T9" fmla="*/ 28 h 46"/>
                  <a:gd name="T10" fmla="*/ 20 w 44"/>
                  <a:gd name="T11" fmla="*/ 41 h 46"/>
                  <a:gd name="T12" fmla="*/ 35 w 44"/>
                  <a:gd name="T13" fmla="*/ 34 h 46"/>
                  <a:gd name="T14" fmla="*/ 38 w 44"/>
                  <a:gd name="T15" fmla="*/ 36 h 46"/>
                  <a:gd name="T16" fmla="*/ 36 w 44"/>
                  <a:gd name="T17" fmla="*/ 40 h 46"/>
                  <a:gd name="T18" fmla="*/ 20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8 w 44"/>
                  <a:gd name="T25" fmla="*/ 20 h 46"/>
                  <a:gd name="T26" fmla="*/ 38 w 44"/>
                  <a:gd name="T27" fmla="*/ 11 h 46"/>
                  <a:gd name="T28" fmla="*/ 28 w 44"/>
                  <a:gd name="T29" fmla="*/ 5 h 46"/>
                  <a:gd name="T30" fmla="*/ 8 w 44"/>
                  <a:gd name="T31" fmla="*/ 20 h 46"/>
                  <a:gd name="T32" fmla="*/ 18 w 44"/>
                  <a:gd name="T3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4"/>
                      <a:pt x="44" y="11"/>
                    </a:cubicBezTo>
                    <a:cubicBezTo>
                      <a:pt x="44" y="20"/>
                      <a:pt x="38" y="25"/>
                      <a:pt x="18" y="25"/>
                    </a:cubicBezTo>
                    <a:cubicBezTo>
                      <a:pt x="15" y="25"/>
                      <a:pt x="11" y="25"/>
                      <a:pt x="7" y="25"/>
                    </a:cubicBezTo>
                    <a:cubicBezTo>
                      <a:pt x="7" y="26"/>
                      <a:pt x="7" y="27"/>
                      <a:pt x="7" y="28"/>
                    </a:cubicBezTo>
                    <a:cubicBezTo>
                      <a:pt x="7" y="35"/>
                      <a:pt x="11" y="41"/>
                      <a:pt x="20" y="41"/>
                    </a:cubicBezTo>
                    <a:cubicBezTo>
                      <a:pt x="27" y="41"/>
                      <a:pt x="31" y="38"/>
                      <a:pt x="35" y="34"/>
                    </a:cubicBezTo>
                    <a:cubicBezTo>
                      <a:pt x="35" y="33"/>
                      <a:pt x="38" y="34"/>
                      <a:pt x="38" y="36"/>
                    </a:cubicBezTo>
                    <a:cubicBezTo>
                      <a:pt x="38" y="38"/>
                      <a:pt x="37" y="39"/>
                      <a:pt x="36" y="40"/>
                    </a:cubicBezTo>
                    <a:cubicBezTo>
                      <a:pt x="32" y="44"/>
                      <a:pt x="27" y="46"/>
                      <a:pt x="20" y="46"/>
                    </a:cubicBezTo>
                    <a:cubicBezTo>
                      <a:pt x="7" y="46"/>
                      <a:pt x="0" y="3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  <a:moveTo>
                      <a:pt x="18" y="20"/>
                    </a:moveTo>
                    <a:cubicBezTo>
                      <a:pt x="34" y="20"/>
                      <a:pt x="38" y="16"/>
                      <a:pt x="38" y="11"/>
                    </a:cubicBezTo>
                    <a:cubicBezTo>
                      <a:pt x="38" y="8"/>
                      <a:pt x="35" y="5"/>
                      <a:pt x="28" y="5"/>
                    </a:cubicBezTo>
                    <a:cubicBezTo>
                      <a:pt x="19" y="5"/>
                      <a:pt x="11" y="11"/>
                      <a:pt x="8" y="20"/>
                    </a:cubicBezTo>
                    <a:cubicBezTo>
                      <a:pt x="12" y="20"/>
                      <a:pt x="15" y="20"/>
                      <a:pt x="1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 userDrawn="1"/>
            </p:nvSpPr>
            <p:spPr bwMode="auto">
              <a:xfrm>
                <a:off x="1767863" y="2121625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0 h 45"/>
                  <a:gd name="T4" fmla="*/ 14 w 33"/>
                  <a:gd name="T5" fmla="*/ 7 h 45"/>
                  <a:gd name="T6" fmla="*/ 14 w 33"/>
                  <a:gd name="T7" fmla="*/ 9 h 45"/>
                  <a:gd name="T8" fmla="*/ 27 w 33"/>
                  <a:gd name="T9" fmla="*/ 0 h 45"/>
                  <a:gd name="T10" fmla="*/ 33 w 33"/>
                  <a:gd name="T11" fmla="*/ 4 h 45"/>
                  <a:gd name="T12" fmla="*/ 31 w 33"/>
                  <a:gd name="T13" fmla="*/ 8 h 45"/>
                  <a:gd name="T14" fmla="*/ 25 w 33"/>
                  <a:gd name="T15" fmla="*/ 5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0"/>
                      <a:pt x="11" y="0"/>
                    </a:cubicBezTo>
                    <a:cubicBezTo>
                      <a:pt x="13" y="0"/>
                      <a:pt x="16" y="1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7" y="0"/>
                    </a:cubicBezTo>
                    <a:cubicBezTo>
                      <a:pt x="30" y="0"/>
                      <a:pt x="33" y="1"/>
                      <a:pt x="33" y="4"/>
                    </a:cubicBezTo>
                    <a:cubicBezTo>
                      <a:pt x="33" y="7"/>
                      <a:pt x="31" y="8"/>
                      <a:pt x="31" y="8"/>
                    </a:cubicBezTo>
                    <a:cubicBezTo>
                      <a:pt x="29" y="6"/>
                      <a:pt x="28" y="5"/>
                      <a:pt x="25" y="5"/>
                    </a:cubicBezTo>
                    <a:cubicBezTo>
                      <a:pt x="18" y="5"/>
                      <a:pt x="13" y="14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 userDrawn="1"/>
            </p:nvSpPr>
            <p:spPr bwMode="auto">
              <a:xfrm>
                <a:off x="1862618" y="2073691"/>
                <a:ext cx="50164" cy="168328"/>
              </a:xfrm>
              <a:custGeom>
                <a:avLst/>
                <a:gdLst>
                  <a:gd name="T0" fmla="*/ 9 w 19"/>
                  <a:gd name="T1" fmla="*/ 19 h 64"/>
                  <a:gd name="T2" fmla="*/ 15 w 19"/>
                  <a:gd name="T3" fmla="*/ 19 h 64"/>
                  <a:gd name="T4" fmla="*/ 7 w 19"/>
                  <a:gd name="T5" fmla="*/ 54 h 64"/>
                  <a:gd name="T6" fmla="*/ 12 w 19"/>
                  <a:gd name="T7" fmla="*/ 59 h 64"/>
                  <a:gd name="T8" fmla="*/ 8 w 19"/>
                  <a:gd name="T9" fmla="*/ 64 h 64"/>
                  <a:gd name="T10" fmla="*/ 1 w 19"/>
                  <a:gd name="T11" fmla="*/ 54 h 64"/>
                  <a:gd name="T12" fmla="*/ 9 w 19"/>
                  <a:gd name="T13" fmla="*/ 19 h 64"/>
                  <a:gd name="T14" fmla="*/ 11 w 19"/>
                  <a:gd name="T15" fmla="*/ 4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9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8"/>
                      <a:pt x="7" y="59"/>
                      <a:pt x="12" y="59"/>
                    </a:cubicBezTo>
                    <a:cubicBezTo>
                      <a:pt x="12" y="59"/>
                      <a:pt x="12" y="64"/>
                      <a:pt x="8" y="64"/>
                    </a:cubicBezTo>
                    <a:cubicBezTo>
                      <a:pt x="2" y="64"/>
                      <a:pt x="0" y="60"/>
                      <a:pt x="1" y="54"/>
                    </a:cubicBezTo>
                    <a:lnTo>
                      <a:pt x="9" y="19"/>
                    </a:lnTo>
                    <a:close/>
                    <a:moveTo>
                      <a:pt x="11" y="4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5"/>
                      <a:pt x="18" y="8"/>
                      <a:pt x="15" y="8"/>
                    </a:cubicBezTo>
                    <a:cubicBezTo>
                      <a:pt x="12" y="8"/>
                      <a:pt x="11" y="6"/>
                      <a:pt x="1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 userDrawn="1"/>
            </p:nvSpPr>
            <p:spPr bwMode="auto">
              <a:xfrm>
                <a:off x="1918356" y="2121625"/>
                <a:ext cx="118164" cy="120394"/>
              </a:xfrm>
              <a:custGeom>
                <a:avLst/>
                <a:gdLst>
                  <a:gd name="T0" fmla="*/ 10 w 45"/>
                  <a:gd name="T1" fmla="*/ 1 h 46"/>
                  <a:gd name="T2" fmla="*/ 11 w 45"/>
                  <a:gd name="T3" fmla="*/ 0 h 46"/>
                  <a:gd name="T4" fmla="*/ 15 w 45"/>
                  <a:gd name="T5" fmla="*/ 7 h 46"/>
                  <a:gd name="T6" fmla="*/ 14 w 45"/>
                  <a:gd name="T7" fmla="*/ 8 h 46"/>
                  <a:gd name="T8" fmla="*/ 29 w 45"/>
                  <a:gd name="T9" fmla="*/ 0 h 46"/>
                  <a:gd name="T10" fmla="*/ 45 w 45"/>
                  <a:gd name="T11" fmla="*/ 15 h 46"/>
                  <a:gd name="T12" fmla="*/ 42 w 45"/>
                  <a:gd name="T13" fmla="*/ 28 h 46"/>
                  <a:gd name="T14" fmla="*/ 40 w 45"/>
                  <a:gd name="T15" fmla="*/ 38 h 46"/>
                  <a:gd name="T16" fmla="*/ 43 w 45"/>
                  <a:gd name="T17" fmla="*/ 42 h 46"/>
                  <a:gd name="T18" fmla="*/ 40 w 45"/>
                  <a:gd name="T19" fmla="*/ 46 h 46"/>
                  <a:gd name="T20" fmla="*/ 34 w 45"/>
                  <a:gd name="T21" fmla="*/ 39 h 46"/>
                  <a:gd name="T22" fmla="*/ 36 w 45"/>
                  <a:gd name="T23" fmla="*/ 27 h 46"/>
                  <a:gd name="T24" fmla="*/ 38 w 45"/>
                  <a:gd name="T25" fmla="*/ 16 h 46"/>
                  <a:gd name="T26" fmla="*/ 28 w 45"/>
                  <a:gd name="T27" fmla="*/ 5 h 46"/>
                  <a:gd name="T28" fmla="*/ 13 w 45"/>
                  <a:gd name="T29" fmla="*/ 16 h 46"/>
                  <a:gd name="T30" fmla="*/ 7 w 45"/>
                  <a:gd name="T31" fmla="*/ 45 h 46"/>
                  <a:gd name="T32" fmla="*/ 0 w 45"/>
                  <a:gd name="T33" fmla="*/ 45 h 46"/>
                  <a:gd name="T34" fmla="*/ 10 w 45"/>
                  <a:gd name="T35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6">
                    <a:moveTo>
                      <a:pt x="10" y="1"/>
                    </a:moveTo>
                    <a:cubicBezTo>
                      <a:pt x="10" y="1"/>
                      <a:pt x="11" y="0"/>
                      <a:pt x="11" y="0"/>
                    </a:cubicBezTo>
                    <a:cubicBezTo>
                      <a:pt x="14" y="0"/>
                      <a:pt x="16" y="1"/>
                      <a:pt x="15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8" y="3"/>
                      <a:pt x="23" y="0"/>
                      <a:pt x="29" y="0"/>
                    </a:cubicBezTo>
                    <a:cubicBezTo>
                      <a:pt x="39" y="0"/>
                      <a:pt x="45" y="6"/>
                      <a:pt x="45" y="15"/>
                    </a:cubicBezTo>
                    <a:cubicBezTo>
                      <a:pt x="45" y="18"/>
                      <a:pt x="43" y="23"/>
                      <a:pt x="42" y="28"/>
                    </a:cubicBezTo>
                    <a:cubicBezTo>
                      <a:pt x="41" y="33"/>
                      <a:pt x="40" y="36"/>
                      <a:pt x="40" y="38"/>
                    </a:cubicBezTo>
                    <a:cubicBezTo>
                      <a:pt x="40" y="41"/>
                      <a:pt x="41" y="41"/>
                      <a:pt x="43" y="42"/>
                    </a:cubicBezTo>
                    <a:cubicBezTo>
                      <a:pt x="44" y="42"/>
                      <a:pt x="44" y="46"/>
                      <a:pt x="40" y="46"/>
                    </a:cubicBezTo>
                    <a:cubicBezTo>
                      <a:pt x="36" y="46"/>
                      <a:pt x="34" y="43"/>
                      <a:pt x="34" y="39"/>
                    </a:cubicBezTo>
                    <a:cubicBezTo>
                      <a:pt x="34" y="36"/>
                      <a:pt x="35" y="32"/>
                      <a:pt x="36" y="27"/>
                    </a:cubicBezTo>
                    <a:cubicBezTo>
                      <a:pt x="37" y="23"/>
                      <a:pt x="38" y="18"/>
                      <a:pt x="38" y="16"/>
                    </a:cubicBezTo>
                    <a:cubicBezTo>
                      <a:pt x="38" y="9"/>
                      <a:pt x="35" y="5"/>
                      <a:pt x="28" y="5"/>
                    </a:cubicBezTo>
                    <a:cubicBezTo>
                      <a:pt x="21" y="5"/>
                      <a:pt x="17" y="9"/>
                      <a:pt x="13" y="1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 userDrawn="1"/>
            </p:nvSpPr>
            <p:spPr bwMode="auto">
              <a:xfrm>
                <a:off x="2054356" y="2121625"/>
                <a:ext cx="134885" cy="168328"/>
              </a:xfrm>
              <a:custGeom>
                <a:avLst/>
                <a:gdLst>
                  <a:gd name="T0" fmla="*/ 20 w 51"/>
                  <a:gd name="T1" fmla="*/ 58 h 64"/>
                  <a:gd name="T2" fmla="*/ 36 w 51"/>
                  <a:gd name="T3" fmla="*/ 44 h 64"/>
                  <a:gd name="T4" fmla="*/ 38 w 51"/>
                  <a:gd name="T5" fmla="*/ 37 h 64"/>
                  <a:gd name="T6" fmla="*/ 22 w 51"/>
                  <a:gd name="T7" fmla="*/ 45 h 64"/>
                  <a:gd name="T8" fmla="*/ 3 w 51"/>
                  <a:gd name="T9" fmla="*/ 25 h 64"/>
                  <a:gd name="T10" fmla="*/ 28 w 51"/>
                  <a:gd name="T11" fmla="*/ 0 h 64"/>
                  <a:gd name="T12" fmla="*/ 44 w 51"/>
                  <a:gd name="T13" fmla="*/ 8 h 64"/>
                  <a:gd name="T14" fmla="*/ 46 w 51"/>
                  <a:gd name="T15" fmla="*/ 1 h 64"/>
                  <a:gd name="T16" fmla="*/ 51 w 51"/>
                  <a:gd name="T17" fmla="*/ 1 h 64"/>
                  <a:gd name="T18" fmla="*/ 42 w 51"/>
                  <a:gd name="T19" fmla="*/ 44 h 64"/>
                  <a:gd name="T20" fmla="*/ 20 w 51"/>
                  <a:gd name="T21" fmla="*/ 64 h 64"/>
                  <a:gd name="T22" fmla="*/ 3 w 51"/>
                  <a:gd name="T23" fmla="*/ 58 h 64"/>
                  <a:gd name="T24" fmla="*/ 0 w 51"/>
                  <a:gd name="T25" fmla="*/ 52 h 64"/>
                  <a:gd name="T26" fmla="*/ 4 w 51"/>
                  <a:gd name="T27" fmla="*/ 47 h 64"/>
                  <a:gd name="T28" fmla="*/ 20 w 51"/>
                  <a:gd name="T29" fmla="*/ 58 h 64"/>
                  <a:gd name="T30" fmla="*/ 22 w 51"/>
                  <a:gd name="T31" fmla="*/ 40 h 64"/>
                  <a:gd name="T32" fmla="*/ 40 w 51"/>
                  <a:gd name="T33" fmla="*/ 25 h 64"/>
                  <a:gd name="T34" fmla="*/ 42 w 51"/>
                  <a:gd name="T35" fmla="*/ 16 h 64"/>
                  <a:gd name="T36" fmla="*/ 28 w 51"/>
                  <a:gd name="T37" fmla="*/ 5 h 64"/>
                  <a:gd name="T38" fmla="*/ 9 w 51"/>
                  <a:gd name="T39" fmla="*/ 25 h 64"/>
                  <a:gd name="T40" fmla="*/ 22 w 51"/>
                  <a:gd name="T41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4">
                    <a:moveTo>
                      <a:pt x="20" y="58"/>
                    </a:moveTo>
                    <a:cubicBezTo>
                      <a:pt x="28" y="58"/>
                      <a:pt x="34" y="53"/>
                      <a:pt x="36" y="4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4" y="42"/>
                      <a:pt x="28" y="45"/>
                      <a:pt x="22" y="45"/>
                    </a:cubicBezTo>
                    <a:cubicBezTo>
                      <a:pt x="12" y="45"/>
                      <a:pt x="3" y="38"/>
                      <a:pt x="3" y="25"/>
                    </a:cubicBezTo>
                    <a:cubicBezTo>
                      <a:pt x="3" y="13"/>
                      <a:pt x="14" y="0"/>
                      <a:pt x="28" y="0"/>
                    </a:cubicBezTo>
                    <a:cubicBezTo>
                      <a:pt x="36" y="0"/>
                      <a:pt x="41" y="3"/>
                      <a:pt x="44" y="8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0" y="56"/>
                      <a:pt x="32" y="64"/>
                      <a:pt x="20" y="64"/>
                    </a:cubicBezTo>
                    <a:cubicBezTo>
                      <a:pt x="12" y="64"/>
                      <a:pt x="6" y="61"/>
                      <a:pt x="3" y="58"/>
                    </a:cubicBezTo>
                    <a:cubicBezTo>
                      <a:pt x="1" y="56"/>
                      <a:pt x="0" y="53"/>
                      <a:pt x="0" y="52"/>
                    </a:cubicBezTo>
                    <a:cubicBezTo>
                      <a:pt x="0" y="48"/>
                      <a:pt x="4" y="47"/>
                      <a:pt x="4" y="47"/>
                    </a:cubicBezTo>
                    <a:cubicBezTo>
                      <a:pt x="6" y="54"/>
                      <a:pt x="11" y="58"/>
                      <a:pt x="20" y="58"/>
                    </a:cubicBezTo>
                    <a:close/>
                    <a:moveTo>
                      <a:pt x="22" y="40"/>
                    </a:moveTo>
                    <a:cubicBezTo>
                      <a:pt x="31" y="40"/>
                      <a:pt x="38" y="33"/>
                      <a:pt x="40" y="2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9"/>
                      <a:pt x="35" y="5"/>
                      <a:pt x="28" y="5"/>
                    </a:cubicBezTo>
                    <a:cubicBezTo>
                      <a:pt x="17" y="5"/>
                      <a:pt x="9" y="15"/>
                      <a:pt x="9" y="25"/>
                    </a:cubicBezTo>
                    <a:cubicBezTo>
                      <a:pt x="9" y="34"/>
                      <a:pt x="16" y="40"/>
                      <a:pt x="22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 userDrawn="1"/>
            </p:nvSpPr>
            <p:spPr bwMode="auto">
              <a:xfrm>
                <a:off x="1554945" y="2935397"/>
                <a:ext cx="120394" cy="144918"/>
              </a:xfrm>
              <a:custGeom>
                <a:avLst/>
                <a:gdLst>
                  <a:gd name="T0" fmla="*/ 0 w 46"/>
                  <a:gd name="T1" fmla="*/ 43 h 55"/>
                  <a:gd name="T2" fmla="*/ 4 w 46"/>
                  <a:gd name="T3" fmla="*/ 39 h 55"/>
                  <a:gd name="T4" fmla="*/ 22 w 46"/>
                  <a:gd name="T5" fmla="*/ 49 h 55"/>
                  <a:gd name="T6" fmla="*/ 35 w 46"/>
                  <a:gd name="T7" fmla="*/ 40 h 55"/>
                  <a:gd name="T8" fmla="*/ 23 w 46"/>
                  <a:gd name="T9" fmla="*/ 31 h 55"/>
                  <a:gd name="T10" fmla="*/ 7 w 46"/>
                  <a:gd name="T11" fmla="*/ 16 h 55"/>
                  <a:gd name="T12" fmla="*/ 26 w 46"/>
                  <a:gd name="T13" fmla="*/ 0 h 55"/>
                  <a:gd name="T14" fmla="*/ 44 w 46"/>
                  <a:gd name="T15" fmla="*/ 6 h 55"/>
                  <a:gd name="T16" fmla="*/ 46 w 46"/>
                  <a:gd name="T17" fmla="*/ 12 h 55"/>
                  <a:gd name="T18" fmla="*/ 42 w 46"/>
                  <a:gd name="T19" fmla="*/ 15 h 55"/>
                  <a:gd name="T20" fmla="*/ 26 w 46"/>
                  <a:gd name="T21" fmla="*/ 6 h 55"/>
                  <a:gd name="T22" fmla="*/ 14 w 46"/>
                  <a:gd name="T23" fmla="*/ 15 h 55"/>
                  <a:gd name="T24" fmla="*/ 27 w 46"/>
                  <a:gd name="T25" fmla="*/ 25 h 55"/>
                  <a:gd name="T26" fmla="*/ 42 w 46"/>
                  <a:gd name="T27" fmla="*/ 39 h 55"/>
                  <a:gd name="T28" fmla="*/ 22 w 46"/>
                  <a:gd name="T29" fmla="*/ 55 h 55"/>
                  <a:gd name="T30" fmla="*/ 2 w 46"/>
                  <a:gd name="T31" fmla="*/ 48 h 55"/>
                  <a:gd name="T32" fmla="*/ 0 w 46"/>
                  <a:gd name="T3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0" y="43"/>
                    </a:moveTo>
                    <a:cubicBezTo>
                      <a:pt x="0" y="40"/>
                      <a:pt x="4" y="39"/>
                      <a:pt x="4" y="39"/>
                    </a:cubicBezTo>
                    <a:cubicBezTo>
                      <a:pt x="7" y="45"/>
                      <a:pt x="13" y="49"/>
                      <a:pt x="22" y="49"/>
                    </a:cubicBezTo>
                    <a:cubicBezTo>
                      <a:pt x="31" y="49"/>
                      <a:pt x="35" y="45"/>
                      <a:pt x="35" y="40"/>
                    </a:cubicBezTo>
                    <a:cubicBezTo>
                      <a:pt x="35" y="35"/>
                      <a:pt x="30" y="33"/>
                      <a:pt x="23" y="31"/>
                    </a:cubicBezTo>
                    <a:cubicBezTo>
                      <a:pt x="15" y="28"/>
                      <a:pt x="7" y="25"/>
                      <a:pt x="7" y="16"/>
                    </a:cubicBezTo>
                    <a:cubicBezTo>
                      <a:pt x="7" y="7"/>
                      <a:pt x="15" y="0"/>
                      <a:pt x="26" y="0"/>
                    </a:cubicBezTo>
                    <a:cubicBezTo>
                      <a:pt x="34" y="0"/>
                      <a:pt x="40" y="3"/>
                      <a:pt x="44" y="6"/>
                    </a:cubicBezTo>
                    <a:cubicBezTo>
                      <a:pt x="46" y="8"/>
                      <a:pt x="46" y="10"/>
                      <a:pt x="46" y="12"/>
                    </a:cubicBezTo>
                    <a:cubicBezTo>
                      <a:pt x="46" y="15"/>
                      <a:pt x="43" y="16"/>
                      <a:pt x="42" y="15"/>
                    </a:cubicBezTo>
                    <a:cubicBezTo>
                      <a:pt x="39" y="10"/>
                      <a:pt x="33" y="6"/>
                      <a:pt x="26" y="6"/>
                    </a:cubicBezTo>
                    <a:cubicBezTo>
                      <a:pt x="18" y="6"/>
                      <a:pt x="14" y="10"/>
                      <a:pt x="14" y="15"/>
                    </a:cubicBezTo>
                    <a:cubicBezTo>
                      <a:pt x="14" y="20"/>
                      <a:pt x="19" y="22"/>
                      <a:pt x="27" y="25"/>
                    </a:cubicBezTo>
                    <a:cubicBezTo>
                      <a:pt x="34" y="27"/>
                      <a:pt x="42" y="30"/>
                      <a:pt x="42" y="39"/>
                    </a:cubicBezTo>
                    <a:cubicBezTo>
                      <a:pt x="42" y="49"/>
                      <a:pt x="34" y="55"/>
                      <a:pt x="22" y="55"/>
                    </a:cubicBezTo>
                    <a:cubicBezTo>
                      <a:pt x="13" y="55"/>
                      <a:pt x="6" y="52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18"/>
              <p:cNvSpPr>
                <a:spLocks noEditPoints="1"/>
              </p:cNvSpPr>
              <p:nvPr userDrawn="1"/>
            </p:nvSpPr>
            <p:spPr bwMode="auto">
              <a:xfrm>
                <a:off x="1702093" y="2935397"/>
                <a:ext cx="139345" cy="144918"/>
              </a:xfrm>
              <a:custGeom>
                <a:avLst/>
                <a:gdLst>
                  <a:gd name="T0" fmla="*/ 29 w 53"/>
                  <a:gd name="T1" fmla="*/ 0 h 55"/>
                  <a:gd name="T2" fmla="*/ 53 w 53"/>
                  <a:gd name="T3" fmla="*/ 24 h 55"/>
                  <a:gd name="T4" fmla="*/ 24 w 53"/>
                  <a:gd name="T5" fmla="*/ 55 h 55"/>
                  <a:gd name="T6" fmla="*/ 0 w 53"/>
                  <a:gd name="T7" fmla="*/ 31 h 55"/>
                  <a:gd name="T8" fmla="*/ 29 w 53"/>
                  <a:gd name="T9" fmla="*/ 0 h 55"/>
                  <a:gd name="T10" fmla="*/ 24 w 53"/>
                  <a:gd name="T11" fmla="*/ 49 h 55"/>
                  <a:gd name="T12" fmla="*/ 46 w 53"/>
                  <a:gd name="T13" fmla="*/ 25 h 55"/>
                  <a:gd name="T14" fmla="*/ 29 w 53"/>
                  <a:gd name="T15" fmla="*/ 6 h 55"/>
                  <a:gd name="T16" fmla="*/ 7 w 53"/>
                  <a:gd name="T17" fmla="*/ 31 h 55"/>
                  <a:gd name="T18" fmla="*/ 24 w 53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29" y="0"/>
                    </a:moveTo>
                    <a:cubicBezTo>
                      <a:pt x="43" y="0"/>
                      <a:pt x="53" y="10"/>
                      <a:pt x="53" y="24"/>
                    </a:cubicBezTo>
                    <a:cubicBezTo>
                      <a:pt x="53" y="41"/>
                      <a:pt x="41" y="55"/>
                      <a:pt x="24" y="55"/>
                    </a:cubicBezTo>
                    <a:cubicBezTo>
                      <a:pt x="11" y="55"/>
                      <a:pt x="0" y="45"/>
                      <a:pt x="0" y="31"/>
                    </a:cubicBezTo>
                    <a:cubicBezTo>
                      <a:pt x="0" y="15"/>
                      <a:pt x="12" y="0"/>
                      <a:pt x="29" y="0"/>
                    </a:cubicBezTo>
                    <a:close/>
                    <a:moveTo>
                      <a:pt x="24" y="49"/>
                    </a:moveTo>
                    <a:cubicBezTo>
                      <a:pt x="37" y="49"/>
                      <a:pt x="46" y="38"/>
                      <a:pt x="46" y="25"/>
                    </a:cubicBezTo>
                    <a:cubicBezTo>
                      <a:pt x="46" y="14"/>
                      <a:pt x="39" y="6"/>
                      <a:pt x="29" y="6"/>
                    </a:cubicBezTo>
                    <a:cubicBezTo>
                      <a:pt x="17" y="6"/>
                      <a:pt x="7" y="18"/>
                      <a:pt x="7" y="31"/>
                    </a:cubicBezTo>
                    <a:cubicBezTo>
                      <a:pt x="7" y="41"/>
                      <a:pt x="15" y="49"/>
                      <a:pt x="2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 userDrawn="1"/>
            </p:nvSpPr>
            <p:spPr bwMode="auto">
              <a:xfrm>
                <a:off x="1870421" y="2879659"/>
                <a:ext cx="57967" cy="200656"/>
              </a:xfrm>
              <a:custGeom>
                <a:avLst/>
                <a:gdLst>
                  <a:gd name="T0" fmla="*/ 15 w 22"/>
                  <a:gd name="T1" fmla="*/ 0 h 76"/>
                  <a:gd name="T2" fmla="*/ 22 w 22"/>
                  <a:gd name="T3" fmla="*/ 0 h 76"/>
                  <a:gd name="T4" fmla="*/ 8 w 22"/>
                  <a:gd name="T5" fmla="*/ 64 h 76"/>
                  <a:gd name="T6" fmla="*/ 14 w 22"/>
                  <a:gd name="T7" fmla="*/ 71 h 76"/>
                  <a:gd name="T8" fmla="*/ 9 w 22"/>
                  <a:gd name="T9" fmla="*/ 76 h 76"/>
                  <a:gd name="T10" fmla="*/ 1 w 22"/>
                  <a:gd name="T11" fmla="*/ 64 h 76"/>
                  <a:gd name="T12" fmla="*/ 15 w 2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6">
                    <a:moveTo>
                      <a:pt x="1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7" y="69"/>
                      <a:pt x="8" y="71"/>
                      <a:pt x="14" y="71"/>
                    </a:cubicBezTo>
                    <a:cubicBezTo>
                      <a:pt x="14" y="71"/>
                      <a:pt x="14" y="76"/>
                      <a:pt x="9" y="76"/>
                    </a:cubicBezTo>
                    <a:cubicBezTo>
                      <a:pt x="2" y="76"/>
                      <a:pt x="0" y="72"/>
                      <a:pt x="1" y="6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 userDrawn="1"/>
            </p:nvSpPr>
            <p:spPr bwMode="auto">
              <a:xfrm>
                <a:off x="1938421" y="2937627"/>
                <a:ext cx="144918" cy="142689"/>
              </a:xfrm>
              <a:custGeom>
                <a:avLst/>
                <a:gdLst>
                  <a:gd name="T0" fmla="*/ 10 w 55"/>
                  <a:gd name="T1" fmla="*/ 0 h 54"/>
                  <a:gd name="T2" fmla="*/ 17 w 55"/>
                  <a:gd name="T3" fmla="*/ 0 h 54"/>
                  <a:gd name="T4" fmla="*/ 10 w 55"/>
                  <a:gd name="T5" fmla="*/ 31 h 54"/>
                  <a:gd name="T6" fmla="*/ 22 w 55"/>
                  <a:gd name="T7" fmla="*/ 47 h 54"/>
                  <a:gd name="T8" fmla="*/ 40 w 55"/>
                  <a:gd name="T9" fmla="*/ 35 h 54"/>
                  <a:gd name="T10" fmla="*/ 47 w 55"/>
                  <a:gd name="T11" fmla="*/ 0 h 54"/>
                  <a:gd name="T12" fmla="*/ 55 w 55"/>
                  <a:gd name="T13" fmla="*/ 0 h 54"/>
                  <a:gd name="T14" fmla="*/ 46 w 55"/>
                  <a:gd name="T15" fmla="*/ 42 h 54"/>
                  <a:gd name="T16" fmla="*/ 50 w 55"/>
                  <a:gd name="T17" fmla="*/ 49 h 54"/>
                  <a:gd name="T18" fmla="*/ 46 w 55"/>
                  <a:gd name="T19" fmla="*/ 54 h 54"/>
                  <a:gd name="T20" fmla="*/ 38 w 55"/>
                  <a:gd name="T21" fmla="*/ 44 h 54"/>
                  <a:gd name="T22" fmla="*/ 21 w 55"/>
                  <a:gd name="T23" fmla="*/ 54 h 54"/>
                  <a:gd name="T24" fmla="*/ 3 w 55"/>
                  <a:gd name="T25" fmla="*/ 30 h 54"/>
                  <a:gd name="T26" fmla="*/ 10 w 55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54">
                    <a:moveTo>
                      <a:pt x="1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8" y="40"/>
                      <a:pt x="12" y="47"/>
                      <a:pt x="22" y="47"/>
                    </a:cubicBezTo>
                    <a:cubicBezTo>
                      <a:pt x="30" y="47"/>
                      <a:pt x="35" y="43"/>
                      <a:pt x="40" y="3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5" y="47"/>
                      <a:pt x="46" y="49"/>
                      <a:pt x="50" y="49"/>
                    </a:cubicBezTo>
                    <a:cubicBezTo>
                      <a:pt x="51" y="49"/>
                      <a:pt x="51" y="54"/>
                      <a:pt x="46" y="54"/>
                    </a:cubicBezTo>
                    <a:cubicBezTo>
                      <a:pt x="40" y="54"/>
                      <a:pt x="37" y="50"/>
                      <a:pt x="38" y="44"/>
                    </a:cubicBezTo>
                    <a:cubicBezTo>
                      <a:pt x="34" y="50"/>
                      <a:pt x="28" y="54"/>
                      <a:pt x="21" y="54"/>
                    </a:cubicBezTo>
                    <a:cubicBezTo>
                      <a:pt x="7" y="54"/>
                      <a:pt x="0" y="44"/>
                      <a:pt x="3" y="3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 userDrawn="1"/>
            </p:nvSpPr>
            <p:spPr bwMode="auto">
              <a:xfrm>
                <a:off x="2112323" y="2906413"/>
                <a:ext cx="86951" cy="173902"/>
              </a:xfrm>
              <a:custGeom>
                <a:avLst/>
                <a:gdLst>
                  <a:gd name="T0" fmla="*/ 8 w 33"/>
                  <a:gd name="T1" fmla="*/ 19 h 66"/>
                  <a:gd name="T2" fmla="*/ 1 w 33"/>
                  <a:gd name="T3" fmla="*/ 19 h 66"/>
                  <a:gd name="T4" fmla="*/ 1 w 33"/>
                  <a:gd name="T5" fmla="*/ 17 h 66"/>
                  <a:gd name="T6" fmla="*/ 2 w 33"/>
                  <a:gd name="T7" fmla="*/ 13 h 66"/>
                  <a:gd name="T8" fmla="*/ 2 w 33"/>
                  <a:gd name="T9" fmla="*/ 12 h 66"/>
                  <a:gd name="T10" fmla="*/ 10 w 33"/>
                  <a:gd name="T11" fmla="*/ 12 h 66"/>
                  <a:gd name="T12" fmla="*/ 11 w 33"/>
                  <a:gd name="T13" fmla="*/ 7 h 66"/>
                  <a:gd name="T14" fmla="*/ 17 w 33"/>
                  <a:gd name="T15" fmla="*/ 0 h 66"/>
                  <a:gd name="T16" fmla="*/ 19 w 33"/>
                  <a:gd name="T17" fmla="*/ 1 h 66"/>
                  <a:gd name="T18" fmla="*/ 17 w 33"/>
                  <a:gd name="T19" fmla="*/ 12 h 66"/>
                  <a:gd name="T20" fmla="*/ 33 w 33"/>
                  <a:gd name="T21" fmla="*/ 12 h 66"/>
                  <a:gd name="T22" fmla="*/ 33 w 33"/>
                  <a:gd name="T23" fmla="*/ 14 h 66"/>
                  <a:gd name="T24" fmla="*/ 32 w 33"/>
                  <a:gd name="T25" fmla="*/ 18 h 66"/>
                  <a:gd name="T26" fmla="*/ 32 w 33"/>
                  <a:gd name="T27" fmla="*/ 19 h 66"/>
                  <a:gd name="T28" fmla="*/ 16 w 33"/>
                  <a:gd name="T29" fmla="*/ 19 h 66"/>
                  <a:gd name="T30" fmla="*/ 10 w 33"/>
                  <a:gd name="T31" fmla="*/ 47 h 66"/>
                  <a:gd name="T32" fmla="*/ 16 w 33"/>
                  <a:gd name="T33" fmla="*/ 60 h 66"/>
                  <a:gd name="T34" fmla="*/ 24 w 33"/>
                  <a:gd name="T35" fmla="*/ 57 h 66"/>
                  <a:gd name="T36" fmla="*/ 25 w 33"/>
                  <a:gd name="T37" fmla="*/ 60 h 66"/>
                  <a:gd name="T38" fmla="*/ 24 w 33"/>
                  <a:gd name="T39" fmla="*/ 64 h 66"/>
                  <a:gd name="T40" fmla="*/ 15 w 33"/>
                  <a:gd name="T41" fmla="*/ 66 h 66"/>
                  <a:gd name="T42" fmla="*/ 3 w 33"/>
                  <a:gd name="T43" fmla="*/ 47 h 66"/>
                  <a:gd name="T44" fmla="*/ 8 w 33"/>
                  <a:gd name="T45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66">
                    <a:moveTo>
                      <a:pt x="8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8"/>
                      <a:pt x="1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2"/>
                      <a:pt x="2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2"/>
                      <a:pt x="14" y="0"/>
                      <a:pt x="17" y="0"/>
                    </a:cubicBezTo>
                    <a:cubicBezTo>
                      <a:pt x="18" y="0"/>
                      <a:pt x="19" y="1"/>
                      <a:pt x="19" y="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3"/>
                      <a:pt x="33" y="14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8" y="56"/>
                      <a:pt x="10" y="60"/>
                      <a:pt x="16" y="60"/>
                    </a:cubicBezTo>
                    <a:cubicBezTo>
                      <a:pt x="19" y="60"/>
                      <a:pt x="22" y="58"/>
                      <a:pt x="24" y="57"/>
                    </a:cubicBezTo>
                    <a:cubicBezTo>
                      <a:pt x="24" y="57"/>
                      <a:pt x="25" y="58"/>
                      <a:pt x="25" y="60"/>
                    </a:cubicBezTo>
                    <a:cubicBezTo>
                      <a:pt x="25" y="61"/>
                      <a:pt x="25" y="62"/>
                      <a:pt x="24" y="64"/>
                    </a:cubicBezTo>
                    <a:cubicBezTo>
                      <a:pt x="22" y="65"/>
                      <a:pt x="19" y="66"/>
                      <a:pt x="15" y="66"/>
                    </a:cubicBezTo>
                    <a:cubicBezTo>
                      <a:pt x="5" y="66"/>
                      <a:pt x="0" y="60"/>
                      <a:pt x="3" y="47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2"/>
              <p:cNvSpPr>
                <a:spLocks noEditPoints="1"/>
              </p:cNvSpPr>
              <p:nvPr userDrawn="1"/>
            </p:nvSpPr>
            <p:spPr bwMode="auto">
              <a:xfrm>
                <a:off x="2215995" y="2879659"/>
                <a:ext cx="57967" cy="200656"/>
              </a:xfrm>
              <a:custGeom>
                <a:avLst/>
                <a:gdLst>
                  <a:gd name="T0" fmla="*/ 10 w 22"/>
                  <a:gd name="T1" fmla="*/ 22 h 76"/>
                  <a:gd name="T2" fmla="*/ 17 w 22"/>
                  <a:gd name="T3" fmla="*/ 22 h 76"/>
                  <a:gd name="T4" fmla="*/ 8 w 22"/>
                  <a:gd name="T5" fmla="*/ 64 h 76"/>
                  <a:gd name="T6" fmla="*/ 14 w 22"/>
                  <a:gd name="T7" fmla="*/ 71 h 76"/>
                  <a:gd name="T8" fmla="*/ 8 w 22"/>
                  <a:gd name="T9" fmla="*/ 76 h 76"/>
                  <a:gd name="T10" fmla="*/ 1 w 22"/>
                  <a:gd name="T11" fmla="*/ 64 h 76"/>
                  <a:gd name="T12" fmla="*/ 10 w 22"/>
                  <a:gd name="T13" fmla="*/ 22 h 76"/>
                  <a:gd name="T14" fmla="*/ 13 w 22"/>
                  <a:gd name="T15" fmla="*/ 6 h 76"/>
                  <a:gd name="T16" fmla="*/ 18 w 22"/>
                  <a:gd name="T17" fmla="*/ 0 h 76"/>
                  <a:gd name="T18" fmla="*/ 22 w 22"/>
                  <a:gd name="T19" fmla="*/ 4 h 76"/>
                  <a:gd name="T20" fmla="*/ 17 w 22"/>
                  <a:gd name="T21" fmla="*/ 9 h 76"/>
                  <a:gd name="T22" fmla="*/ 13 w 22"/>
                  <a:gd name="T23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76">
                    <a:moveTo>
                      <a:pt x="10" y="22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7" y="69"/>
                      <a:pt x="8" y="71"/>
                      <a:pt x="14" y="71"/>
                    </a:cubicBezTo>
                    <a:cubicBezTo>
                      <a:pt x="14" y="71"/>
                      <a:pt x="14" y="76"/>
                      <a:pt x="8" y="76"/>
                    </a:cubicBezTo>
                    <a:cubicBezTo>
                      <a:pt x="2" y="76"/>
                      <a:pt x="0" y="72"/>
                      <a:pt x="1" y="64"/>
                    </a:cubicBezTo>
                    <a:lnTo>
                      <a:pt x="10" y="22"/>
                    </a:lnTo>
                    <a:close/>
                    <a:moveTo>
                      <a:pt x="13" y="6"/>
                    </a:moveTo>
                    <a:cubicBezTo>
                      <a:pt x="13" y="3"/>
                      <a:pt x="14" y="0"/>
                      <a:pt x="18" y="0"/>
                    </a:cubicBezTo>
                    <a:cubicBezTo>
                      <a:pt x="21" y="0"/>
                      <a:pt x="22" y="1"/>
                      <a:pt x="22" y="4"/>
                    </a:cubicBezTo>
                    <a:cubicBezTo>
                      <a:pt x="22" y="6"/>
                      <a:pt x="21" y="9"/>
                      <a:pt x="17" y="9"/>
                    </a:cubicBezTo>
                    <a:cubicBezTo>
                      <a:pt x="14" y="9"/>
                      <a:pt x="13" y="8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 userDrawn="1"/>
            </p:nvSpPr>
            <p:spPr bwMode="auto">
              <a:xfrm>
                <a:off x="2286225" y="2935397"/>
                <a:ext cx="140459" cy="144918"/>
              </a:xfrm>
              <a:custGeom>
                <a:avLst/>
                <a:gdLst>
                  <a:gd name="T0" fmla="*/ 29 w 53"/>
                  <a:gd name="T1" fmla="*/ 0 h 55"/>
                  <a:gd name="T2" fmla="*/ 53 w 53"/>
                  <a:gd name="T3" fmla="*/ 24 h 55"/>
                  <a:gd name="T4" fmla="*/ 24 w 53"/>
                  <a:gd name="T5" fmla="*/ 55 h 55"/>
                  <a:gd name="T6" fmla="*/ 0 w 53"/>
                  <a:gd name="T7" fmla="*/ 31 h 55"/>
                  <a:gd name="T8" fmla="*/ 29 w 53"/>
                  <a:gd name="T9" fmla="*/ 0 h 55"/>
                  <a:gd name="T10" fmla="*/ 24 w 53"/>
                  <a:gd name="T11" fmla="*/ 49 h 55"/>
                  <a:gd name="T12" fmla="*/ 46 w 53"/>
                  <a:gd name="T13" fmla="*/ 25 h 55"/>
                  <a:gd name="T14" fmla="*/ 29 w 53"/>
                  <a:gd name="T15" fmla="*/ 6 h 55"/>
                  <a:gd name="T16" fmla="*/ 7 w 53"/>
                  <a:gd name="T17" fmla="*/ 31 h 55"/>
                  <a:gd name="T18" fmla="*/ 24 w 53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29" y="0"/>
                    </a:moveTo>
                    <a:cubicBezTo>
                      <a:pt x="43" y="0"/>
                      <a:pt x="53" y="10"/>
                      <a:pt x="53" y="24"/>
                    </a:cubicBezTo>
                    <a:cubicBezTo>
                      <a:pt x="53" y="41"/>
                      <a:pt x="41" y="55"/>
                      <a:pt x="24" y="55"/>
                    </a:cubicBezTo>
                    <a:cubicBezTo>
                      <a:pt x="10" y="55"/>
                      <a:pt x="0" y="45"/>
                      <a:pt x="0" y="31"/>
                    </a:cubicBezTo>
                    <a:cubicBezTo>
                      <a:pt x="0" y="15"/>
                      <a:pt x="12" y="0"/>
                      <a:pt x="29" y="0"/>
                    </a:cubicBezTo>
                    <a:close/>
                    <a:moveTo>
                      <a:pt x="24" y="49"/>
                    </a:moveTo>
                    <a:cubicBezTo>
                      <a:pt x="36" y="49"/>
                      <a:pt x="46" y="38"/>
                      <a:pt x="46" y="25"/>
                    </a:cubicBezTo>
                    <a:cubicBezTo>
                      <a:pt x="46" y="14"/>
                      <a:pt x="38" y="6"/>
                      <a:pt x="29" y="6"/>
                    </a:cubicBezTo>
                    <a:cubicBezTo>
                      <a:pt x="17" y="6"/>
                      <a:pt x="7" y="18"/>
                      <a:pt x="7" y="31"/>
                    </a:cubicBezTo>
                    <a:cubicBezTo>
                      <a:pt x="7" y="41"/>
                      <a:pt x="15" y="49"/>
                      <a:pt x="2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auto">
              <a:xfrm>
                <a:off x="2450094" y="2935397"/>
                <a:ext cx="137115" cy="144918"/>
              </a:xfrm>
              <a:custGeom>
                <a:avLst/>
                <a:gdLst>
                  <a:gd name="T0" fmla="*/ 11 w 52"/>
                  <a:gd name="T1" fmla="*/ 1 h 55"/>
                  <a:gd name="T2" fmla="*/ 13 w 52"/>
                  <a:gd name="T3" fmla="*/ 1 h 55"/>
                  <a:gd name="T4" fmla="*/ 17 w 52"/>
                  <a:gd name="T5" fmla="*/ 9 h 55"/>
                  <a:gd name="T6" fmla="*/ 17 w 52"/>
                  <a:gd name="T7" fmla="*/ 10 h 55"/>
                  <a:gd name="T8" fmla="*/ 34 w 52"/>
                  <a:gd name="T9" fmla="*/ 0 h 55"/>
                  <a:gd name="T10" fmla="*/ 52 w 52"/>
                  <a:gd name="T11" fmla="*/ 18 h 55"/>
                  <a:gd name="T12" fmla="*/ 49 w 52"/>
                  <a:gd name="T13" fmla="*/ 34 h 55"/>
                  <a:gd name="T14" fmla="*/ 47 w 52"/>
                  <a:gd name="T15" fmla="*/ 46 h 55"/>
                  <a:gd name="T16" fmla="*/ 51 w 52"/>
                  <a:gd name="T17" fmla="*/ 50 h 55"/>
                  <a:gd name="T18" fmla="*/ 46 w 52"/>
                  <a:gd name="T19" fmla="*/ 55 h 55"/>
                  <a:gd name="T20" fmla="*/ 39 w 52"/>
                  <a:gd name="T21" fmla="*/ 47 h 55"/>
                  <a:gd name="T22" fmla="*/ 42 w 52"/>
                  <a:gd name="T23" fmla="*/ 33 h 55"/>
                  <a:gd name="T24" fmla="*/ 45 w 52"/>
                  <a:gd name="T25" fmla="*/ 19 h 55"/>
                  <a:gd name="T26" fmla="*/ 33 w 52"/>
                  <a:gd name="T27" fmla="*/ 7 h 55"/>
                  <a:gd name="T28" fmla="*/ 15 w 52"/>
                  <a:gd name="T29" fmla="*/ 19 h 55"/>
                  <a:gd name="T30" fmla="*/ 7 w 52"/>
                  <a:gd name="T31" fmla="*/ 54 h 55"/>
                  <a:gd name="T32" fmla="*/ 0 w 52"/>
                  <a:gd name="T33" fmla="*/ 54 h 55"/>
                  <a:gd name="T34" fmla="*/ 11 w 52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5">
                    <a:moveTo>
                      <a:pt x="11" y="1"/>
                    </a:moveTo>
                    <a:cubicBezTo>
                      <a:pt x="11" y="1"/>
                      <a:pt x="12" y="1"/>
                      <a:pt x="13" y="1"/>
                    </a:cubicBezTo>
                    <a:cubicBezTo>
                      <a:pt x="16" y="1"/>
                      <a:pt x="18" y="2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4"/>
                      <a:pt x="27" y="0"/>
                      <a:pt x="34" y="0"/>
                    </a:cubicBezTo>
                    <a:cubicBezTo>
                      <a:pt x="46" y="0"/>
                      <a:pt x="52" y="8"/>
                      <a:pt x="52" y="18"/>
                    </a:cubicBezTo>
                    <a:cubicBezTo>
                      <a:pt x="52" y="22"/>
                      <a:pt x="51" y="28"/>
                      <a:pt x="49" y="34"/>
                    </a:cubicBezTo>
                    <a:cubicBezTo>
                      <a:pt x="48" y="39"/>
                      <a:pt x="47" y="44"/>
                      <a:pt x="47" y="46"/>
                    </a:cubicBezTo>
                    <a:cubicBezTo>
                      <a:pt x="47" y="49"/>
                      <a:pt x="48" y="50"/>
                      <a:pt x="51" y="50"/>
                    </a:cubicBezTo>
                    <a:cubicBezTo>
                      <a:pt x="51" y="50"/>
                      <a:pt x="52" y="55"/>
                      <a:pt x="46" y="55"/>
                    </a:cubicBezTo>
                    <a:cubicBezTo>
                      <a:pt x="42" y="55"/>
                      <a:pt x="39" y="52"/>
                      <a:pt x="39" y="47"/>
                    </a:cubicBezTo>
                    <a:cubicBezTo>
                      <a:pt x="39" y="44"/>
                      <a:pt x="41" y="39"/>
                      <a:pt x="42" y="33"/>
                    </a:cubicBezTo>
                    <a:cubicBezTo>
                      <a:pt x="44" y="27"/>
                      <a:pt x="45" y="22"/>
                      <a:pt x="45" y="19"/>
                    </a:cubicBezTo>
                    <a:cubicBezTo>
                      <a:pt x="45" y="12"/>
                      <a:pt x="41" y="7"/>
                      <a:pt x="33" y="7"/>
                    </a:cubicBezTo>
                    <a:cubicBezTo>
                      <a:pt x="25" y="7"/>
                      <a:pt x="20" y="11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 userDrawn="1"/>
            </p:nvSpPr>
            <p:spPr bwMode="auto">
              <a:xfrm>
                <a:off x="2612849" y="2935397"/>
                <a:ext cx="121508" cy="144918"/>
              </a:xfrm>
              <a:custGeom>
                <a:avLst/>
                <a:gdLst>
                  <a:gd name="T0" fmla="*/ 0 w 46"/>
                  <a:gd name="T1" fmla="*/ 43 h 55"/>
                  <a:gd name="T2" fmla="*/ 4 w 46"/>
                  <a:gd name="T3" fmla="*/ 39 h 55"/>
                  <a:gd name="T4" fmla="*/ 22 w 46"/>
                  <a:gd name="T5" fmla="*/ 49 h 55"/>
                  <a:gd name="T6" fmla="*/ 35 w 46"/>
                  <a:gd name="T7" fmla="*/ 40 h 55"/>
                  <a:gd name="T8" fmla="*/ 23 w 46"/>
                  <a:gd name="T9" fmla="*/ 31 h 55"/>
                  <a:gd name="T10" fmla="*/ 7 w 46"/>
                  <a:gd name="T11" fmla="*/ 16 h 55"/>
                  <a:gd name="T12" fmla="*/ 26 w 46"/>
                  <a:gd name="T13" fmla="*/ 0 h 55"/>
                  <a:gd name="T14" fmla="*/ 44 w 46"/>
                  <a:gd name="T15" fmla="*/ 6 h 55"/>
                  <a:gd name="T16" fmla="*/ 46 w 46"/>
                  <a:gd name="T17" fmla="*/ 12 h 55"/>
                  <a:gd name="T18" fmla="*/ 42 w 46"/>
                  <a:gd name="T19" fmla="*/ 15 h 55"/>
                  <a:gd name="T20" fmla="*/ 26 w 46"/>
                  <a:gd name="T21" fmla="*/ 6 h 55"/>
                  <a:gd name="T22" fmla="*/ 14 w 46"/>
                  <a:gd name="T23" fmla="*/ 15 h 55"/>
                  <a:gd name="T24" fmla="*/ 27 w 46"/>
                  <a:gd name="T25" fmla="*/ 25 h 55"/>
                  <a:gd name="T26" fmla="*/ 42 w 46"/>
                  <a:gd name="T27" fmla="*/ 39 h 55"/>
                  <a:gd name="T28" fmla="*/ 22 w 46"/>
                  <a:gd name="T29" fmla="*/ 55 h 55"/>
                  <a:gd name="T30" fmla="*/ 2 w 46"/>
                  <a:gd name="T31" fmla="*/ 48 h 55"/>
                  <a:gd name="T32" fmla="*/ 0 w 46"/>
                  <a:gd name="T3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0" y="43"/>
                    </a:moveTo>
                    <a:cubicBezTo>
                      <a:pt x="0" y="40"/>
                      <a:pt x="3" y="39"/>
                      <a:pt x="4" y="39"/>
                    </a:cubicBezTo>
                    <a:cubicBezTo>
                      <a:pt x="7" y="45"/>
                      <a:pt x="13" y="49"/>
                      <a:pt x="22" y="49"/>
                    </a:cubicBezTo>
                    <a:cubicBezTo>
                      <a:pt x="30" y="49"/>
                      <a:pt x="35" y="45"/>
                      <a:pt x="35" y="40"/>
                    </a:cubicBezTo>
                    <a:cubicBezTo>
                      <a:pt x="35" y="35"/>
                      <a:pt x="30" y="33"/>
                      <a:pt x="23" y="31"/>
                    </a:cubicBezTo>
                    <a:cubicBezTo>
                      <a:pt x="15" y="28"/>
                      <a:pt x="7" y="25"/>
                      <a:pt x="7" y="16"/>
                    </a:cubicBezTo>
                    <a:cubicBezTo>
                      <a:pt x="7" y="7"/>
                      <a:pt x="15" y="0"/>
                      <a:pt x="26" y="0"/>
                    </a:cubicBezTo>
                    <a:cubicBezTo>
                      <a:pt x="34" y="0"/>
                      <a:pt x="40" y="3"/>
                      <a:pt x="44" y="6"/>
                    </a:cubicBezTo>
                    <a:cubicBezTo>
                      <a:pt x="46" y="8"/>
                      <a:pt x="46" y="10"/>
                      <a:pt x="46" y="12"/>
                    </a:cubicBezTo>
                    <a:cubicBezTo>
                      <a:pt x="46" y="15"/>
                      <a:pt x="42" y="16"/>
                      <a:pt x="42" y="15"/>
                    </a:cubicBezTo>
                    <a:cubicBezTo>
                      <a:pt x="39" y="10"/>
                      <a:pt x="33" y="6"/>
                      <a:pt x="26" y="6"/>
                    </a:cubicBezTo>
                    <a:cubicBezTo>
                      <a:pt x="18" y="6"/>
                      <a:pt x="14" y="10"/>
                      <a:pt x="14" y="15"/>
                    </a:cubicBezTo>
                    <a:cubicBezTo>
                      <a:pt x="14" y="20"/>
                      <a:pt x="19" y="22"/>
                      <a:pt x="27" y="25"/>
                    </a:cubicBezTo>
                    <a:cubicBezTo>
                      <a:pt x="34" y="27"/>
                      <a:pt x="42" y="30"/>
                      <a:pt x="42" y="39"/>
                    </a:cubicBezTo>
                    <a:cubicBezTo>
                      <a:pt x="42" y="49"/>
                      <a:pt x="34" y="55"/>
                      <a:pt x="22" y="55"/>
                    </a:cubicBezTo>
                    <a:cubicBezTo>
                      <a:pt x="13" y="55"/>
                      <a:pt x="6" y="52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26"/>
              <p:cNvSpPr>
                <a:spLocks noEditPoints="1"/>
              </p:cNvSpPr>
              <p:nvPr userDrawn="1"/>
            </p:nvSpPr>
            <p:spPr bwMode="auto">
              <a:xfrm>
                <a:off x="1041043" y="2508446"/>
                <a:ext cx="73574" cy="260853"/>
              </a:xfrm>
              <a:custGeom>
                <a:avLst/>
                <a:gdLst>
                  <a:gd name="T0" fmla="*/ 15 w 28"/>
                  <a:gd name="T1" fmla="*/ 29 h 99"/>
                  <a:gd name="T2" fmla="*/ 21 w 28"/>
                  <a:gd name="T3" fmla="*/ 29 h 99"/>
                  <a:gd name="T4" fmla="*/ 10 w 28"/>
                  <a:gd name="T5" fmla="*/ 84 h 99"/>
                  <a:gd name="T6" fmla="*/ 17 w 28"/>
                  <a:gd name="T7" fmla="*/ 94 h 99"/>
                  <a:gd name="T8" fmla="*/ 12 w 28"/>
                  <a:gd name="T9" fmla="*/ 99 h 99"/>
                  <a:gd name="T10" fmla="*/ 3 w 28"/>
                  <a:gd name="T11" fmla="*/ 84 h 99"/>
                  <a:gd name="T12" fmla="*/ 15 w 28"/>
                  <a:gd name="T13" fmla="*/ 29 h 99"/>
                  <a:gd name="T14" fmla="*/ 18 w 28"/>
                  <a:gd name="T15" fmla="*/ 6 h 99"/>
                  <a:gd name="T16" fmla="*/ 23 w 28"/>
                  <a:gd name="T17" fmla="*/ 0 h 99"/>
                  <a:gd name="T18" fmla="*/ 28 w 28"/>
                  <a:gd name="T19" fmla="*/ 4 h 99"/>
                  <a:gd name="T20" fmla="*/ 23 w 28"/>
                  <a:gd name="T21" fmla="*/ 10 h 99"/>
                  <a:gd name="T22" fmla="*/ 18 w 28"/>
                  <a:gd name="T2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99">
                    <a:moveTo>
                      <a:pt x="15" y="29"/>
                    </a:moveTo>
                    <a:cubicBezTo>
                      <a:pt x="21" y="29"/>
                      <a:pt x="21" y="29"/>
                      <a:pt x="21" y="29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8" y="92"/>
                      <a:pt x="11" y="94"/>
                      <a:pt x="17" y="94"/>
                    </a:cubicBezTo>
                    <a:cubicBezTo>
                      <a:pt x="17" y="94"/>
                      <a:pt x="17" y="99"/>
                      <a:pt x="12" y="99"/>
                    </a:cubicBezTo>
                    <a:cubicBezTo>
                      <a:pt x="4" y="99"/>
                      <a:pt x="0" y="95"/>
                      <a:pt x="3" y="84"/>
                    </a:cubicBezTo>
                    <a:lnTo>
                      <a:pt x="15" y="29"/>
                    </a:lnTo>
                    <a:close/>
                    <a:moveTo>
                      <a:pt x="18" y="6"/>
                    </a:moveTo>
                    <a:cubicBezTo>
                      <a:pt x="18" y="3"/>
                      <a:pt x="20" y="0"/>
                      <a:pt x="23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7"/>
                      <a:pt x="26" y="10"/>
                      <a:pt x="23" y="10"/>
                    </a:cubicBezTo>
                    <a:cubicBezTo>
                      <a:pt x="20" y="10"/>
                      <a:pt x="18" y="9"/>
                      <a:pt x="18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 userDrawn="1"/>
            </p:nvSpPr>
            <p:spPr bwMode="auto">
              <a:xfrm>
                <a:off x="1127993" y="2579790"/>
                <a:ext cx="178361" cy="189508"/>
              </a:xfrm>
              <a:custGeom>
                <a:avLst/>
                <a:gdLst>
                  <a:gd name="T0" fmla="*/ 14 w 68"/>
                  <a:gd name="T1" fmla="*/ 2 h 72"/>
                  <a:gd name="T2" fmla="*/ 16 w 68"/>
                  <a:gd name="T3" fmla="*/ 1 h 72"/>
                  <a:gd name="T4" fmla="*/ 20 w 68"/>
                  <a:gd name="T5" fmla="*/ 9 h 72"/>
                  <a:gd name="T6" fmla="*/ 18 w 68"/>
                  <a:gd name="T7" fmla="*/ 16 h 72"/>
                  <a:gd name="T8" fmla="*/ 44 w 68"/>
                  <a:gd name="T9" fmla="*/ 0 h 72"/>
                  <a:gd name="T10" fmla="*/ 68 w 68"/>
                  <a:gd name="T11" fmla="*/ 23 h 72"/>
                  <a:gd name="T12" fmla="*/ 64 w 68"/>
                  <a:gd name="T13" fmla="*/ 46 h 72"/>
                  <a:gd name="T14" fmla="*/ 60 w 68"/>
                  <a:gd name="T15" fmla="*/ 62 h 72"/>
                  <a:gd name="T16" fmla="*/ 67 w 68"/>
                  <a:gd name="T17" fmla="*/ 67 h 72"/>
                  <a:gd name="T18" fmla="*/ 62 w 68"/>
                  <a:gd name="T19" fmla="*/ 72 h 72"/>
                  <a:gd name="T20" fmla="*/ 53 w 68"/>
                  <a:gd name="T21" fmla="*/ 63 h 72"/>
                  <a:gd name="T22" fmla="*/ 57 w 68"/>
                  <a:gd name="T23" fmla="*/ 45 h 72"/>
                  <a:gd name="T24" fmla="*/ 61 w 68"/>
                  <a:gd name="T25" fmla="*/ 25 h 72"/>
                  <a:gd name="T26" fmla="*/ 43 w 68"/>
                  <a:gd name="T27" fmla="*/ 7 h 72"/>
                  <a:gd name="T28" fmla="*/ 16 w 68"/>
                  <a:gd name="T29" fmla="*/ 25 h 72"/>
                  <a:gd name="T30" fmla="*/ 7 w 68"/>
                  <a:gd name="T31" fmla="*/ 71 h 72"/>
                  <a:gd name="T32" fmla="*/ 0 w 68"/>
                  <a:gd name="T33" fmla="*/ 71 h 72"/>
                  <a:gd name="T34" fmla="*/ 14 w 68"/>
                  <a:gd name="T35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2">
                    <a:moveTo>
                      <a:pt x="14" y="2"/>
                    </a:moveTo>
                    <a:cubicBezTo>
                      <a:pt x="14" y="2"/>
                      <a:pt x="15" y="1"/>
                      <a:pt x="16" y="1"/>
                    </a:cubicBezTo>
                    <a:cubicBezTo>
                      <a:pt x="19" y="1"/>
                      <a:pt x="21" y="3"/>
                      <a:pt x="20" y="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6"/>
                      <a:pt x="33" y="0"/>
                      <a:pt x="44" y="0"/>
                    </a:cubicBezTo>
                    <a:cubicBezTo>
                      <a:pt x="59" y="0"/>
                      <a:pt x="68" y="10"/>
                      <a:pt x="68" y="23"/>
                    </a:cubicBezTo>
                    <a:cubicBezTo>
                      <a:pt x="68" y="29"/>
                      <a:pt x="66" y="36"/>
                      <a:pt x="64" y="46"/>
                    </a:cubicBezTo>
                    <a:cubicBezTo>
                      <a:pt x="62" y="53"/>
                      <a:pt x="60" y="59"/>
                      <a:pt x="60" y="62"/>
                    </a:cubicBezTo>
                    <a:cubicBezTo>
                      <a:pt x="60" y="66"/>
                      <a:pt x="63" y="67"/>
                      <a:pt x="67" y="67"/>
                    </a:cubicBezTo>
                    <a:cubicBezTo>
                      <a:pt x="67" y="67"/>
                      <a:pt x="67" y="72"/>
                      <a:pt x="62" y="72"/>
                    </a:cubicBezTo>
                    <a:cubicBezTo>
                      <a:pt x="57" y="72"/>
                      <a:pt x="53" y="69"/>
                      <a:pt x="53" y="63"/>
                    </a:cubicBezTo>
                    <a:cubicBezTo>
                      <a:pt x="53" y="59"/>
                      <a:pt x="55" y="52"/>
                      <a:pt x="57" y="45"/>
                    </a:cubicBezTo>
                    <a:cubicBezTo>
                      <a:pt x="59" y="36"/>
                      <a:pt x="61" y="29"/>
                      <a:pt x="61" y="25"/>
                    </a:cubicBezTo>
                    <a:cubicBezTo>
                      <a:pt x="61" y="14"/>
                      <a:pt x="54" y="7"/>
                      <a:pt x="43" y="7"/>
                    </a:cubicBezTo>
                    <a:cubicBezTo>
                      <a:pt x="31" y="7"/>
                      <a:pt x="23" y="14"/>
                      <a:pt x="16" y="25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 userDrawn="1"/>
            </p:nvSpPr>
            <p:spPr bwMode="auto">
              <a:xfrm>
                <a:off x="1356518" y="2539659"/>
                <a:ext cx="111476" cy="231869"/>
              </a:xfrm>
              <a:custGeom>
                <a:avLst/>
                <a:gdLst>
                  <a:gd name="T0" fmla="*/ 12 w 42"/>
                  <a:gd name="T1" fmla="*/ 23 h 88"/>
                  <a:gd name="T2" fmla="*/ 1 w 42"/>
                  <a:gd name="T3" fmla="*/ 23 h 88"/>
                  <a:gd name="T4" fmla="*/ 2 w 42"/>
                  <a:gd name="T5" fmla="*/ 17 h 88"/>
                  <a:gd name="T6" fmla="*/ 13 w 42"/>
                  <a:gd name="T7" fmla="*/ 17 h 88"/>
                  <a:gd name="T8" fmla="*/ 15 w 42"/>
                  <a:gd name="T9" fmla="*/ 7 h 88"/>
                  <a:gd name="T10" fmla="*/ 21 w 42"/>
                  <a:gd name="T11" fmla="*/ 0 h 88"/>
                  <a:gd name="T12" fmla="*/ 24 w 42"/>
                  <a:gd name="T13" fmla="*/ 1 h 88"/>
                  <a:gd name="T14" fmla="*/ 20 w 42"/>
                  <a:gd name="T15" fmla="*/ 17 h 88"/>
                  <a:gd name="T16" fmla="*/ 42 w 42"/>
                  <a:gd name="T17" fmla="*/ 17 h 88"/>
                  <a:gd name="T18" fmla="*/ 41 w 42"/>
                  <a:gd name="T19" fmla="*/ 23 h 88"/>
                  <a:gd name="T20" fmla="*/ 19 w 42"/>
                  <a:gd name="T21" fmla="*/ 23 h 88"/>
                  <a:gd name="T22" fmla="*/ 10 w 42"/>
                  <a:gd name="T23" fmla="*/ 63 h 88"/>
                  <a:gd name="T24" fmla="*/ 20 w 42"/>
                  <a:gd name="T25" fmla="*/ 82 h 88"/>
                  <a:gd name="T26" fmla="*/ 30 w 42"/>
                  <a:gd name="T27" fmla="*/ 77 h 88"/>
                  <a:gd name="T28" fmla="*/ 32 w 42"/>
                  <a:gd name="T29" fmla="*/ 80 h 88"/>
                  <a:gd name="T30" fmla="*/ 30 w 42"/>
                  <a:gd name="T31" fmla="*/ 84 h 88"/>
                  <a:gd name="T32" fmla="*/ 19 w 42"/>
                  <a:gd name="T33" fmla="*/ 88 h 88"/>
                  <a:gd name="T34" fmla="*/ 3 w 42"/>
                  <a:gd name="T35" fmla="*/ 63 h 88"/>
                  <a:gd name="T36" fmla="*/ 12 w 42"/>
                  <a:gd name="T37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88">
                    <a:moveTo>
                      <a:pt x="1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2"/>
                      <a:pt x="18" y="0"/>
                      <a:pt x="21" y="0"/>
                    </a:cubicBezTo>
                    <a:cubicBezTo>
                      <a:pt x="22" y="0"/>
                      <a:pt x="24" y="1"/>
                      <a:pt x="24" y="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7" y="76"/>
                      <a:pt x="12" y="82"/>
                      <a:pt x="20" y="82"/>
                    </a:cubicBezTo>
                    <a:cubicBezTo>
                      <a:pt x="24" y="82"/>
                      <a:pt x="28" y="79"/>
                      <a:pt x="30" y="77"/>
                    </a:cubicBezTo>
                    <a:cubicBezTo>
                      <a:pt x="30" y="77"/>
                      <a:pt x="32" y="78"/>
                      <a:pt x="32" y="80"/>
                    </a:cubicBezTo>
                    <a:cubicBezTo>
                      <a:pt x="32" y="82"/>
                      <a:pt x="31" y="83"/>
                      <a:pt x="30" y="84"/>
                    </a:cubicBezTo>
                    <a:cubicBezTo>
                      <a:pt x="28" y="86"/>
                      <a:pt x="24" y="88"/>
                      <a:pt x="19" y="88"/>
                    </a:cubicBezTo>
                    <a:cubicBezTo>
                      <a:pt x="7" y="88"/>
                      <a:pt x="0" y="79"/>
                      <a:pt x="3" y="63"/>
                    </a:cubicBez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29"/>
              <p:cNvSpPr>
                <a:spLocks noEditPoints="1"/>
              </p:cNvSpPr>
              <p:nvPr userDrawn="1"/>
            </p:nvSpPr>
            <p:spPr bwMode="auto">
              <a:xfrm>
                <a:off x="1485830" y="2579790"/>
                <a:ext cx="176131" cy="191738"/>
              </a:xfrm>
              <a:custGeom>
                <a:avLst/>
                <a:gdLst>
                  <a:gd name="T0" fmla="*/ 43 w 67"/>
                  <a:gd name="T1" fmla="*/ 0 h 73"/>
                  <a:gd name="T2" fmla="*/ 67 w 67"/>
                  <a:gd name="T3" fmla="*/ 18 h 73"/>
                  <a:gd name="T4" fmla="*/ 27 w 67"/>
                  <a:gd name="T5" fmla="*/ 39 h 73"/>
                  <a:gd name="T6" fmla="*/ 8 w 67"/>
                  <a:gd name="T7" fmla="*/ 38 h 73"/>
                  <a:gd name="T8" fmla="*/ 7 w 67"/>
                  <a:gd name="T9" fmla="*/ 44 h 73"/>
                  <a:gd name="T10" fmla="*/ 30 w 67"/>
                  <a:gd name="T11" fmla="*/ 67 h 73"/>
                  <a:gd name="T12" fmla="*/ 55 w 67"/>
                  <a:gd name="T13" fmla="*/ 55 h 73"/>
                  <a:gd name="T14" fmla="*/ 58 w 67"/>
                  <a:gd name="T15" fmla="*/ 58 h 73"/>
                  <a:gd name="T16" fmla="*/ 55 w 67"/>
                  <a:gd name="T17" fmla="*/ 64 h 73"/>
                  <a:gd name="T18" fmla="*/ 30 w 67"/>
                  <a:gd name="T19" fmla="*/ 73 h 73"/>
                  <a:gd name="T20" fmla="*/ 0 w 67"/>
                  <a:gd name="T21" fmla="*/ 45 h 73"/>
                  <a:gd name="T22" fmla="*/ 43 w 67"/>
                  <a:gd name="T23" fmla="*/ 0 h 73"/>
                  <a:gd name="T24" fmla="*/ 27 w 67"/>
                  <a:gd name="T25" fmla="*/ 33 h 73"/>
                  <a:gd name="T26" fmla="*/ 60 w 67"/>
                  <a:gd name="T27" fmla="*/ 18 h 73"/>
                  <a:gd name="T28" fmla="*/ 43 w 67"/>
                  <a:gd name="T29" fmla="*/ 7 h 73"/>
                  <a:gd name="T30" fmla="*/ 9 w 67"/>
                  <a:gd name="T31" fmla="*/ 32 h 73"/>
                  <a:gd name="T32" fmla="*/ 27 w 67"/>
                  <a:gd name="T3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3">
                    <a:moveTo>
                      <a:pt x="43" y="0"/>
                    </a:moveTo>
                    <a:cubicBezTo>
                      <a:pt x="59" y="0"/>
                      <a:pt x="67" y="8"/>
                      <a:pt x="67" y="18"/>
                    </a:cubicBezTo>
                    <a:cubicBezTo>
                      <a:pt x="67" y="30"/>
                      <a:pt x="59" y="39"/>
                      <a:pt x="27" y="39"/>
                    </a:cubicBezTo>
                    <a:cubicBezTo>
                      <a:pt x="21" y="39"/>
                      <a:pt x="15" y="39"/>
                      <a:pt x="8" y="38"/>
                    </a:cubicBezTo>
                    <a:cubicBezTo>
                      <a:pt x="7" y="40"/>
                      <a:pt x="7" y="42"/>
                      <a:pt x="7" y="44"/>
                    </a:cubicBezTo>
                    <a:cubicBezTo>
                      <a:pt x="7" y="57"/>
                      <a:pt x="15" y="67"/>
                      <a:pt x="30" y="67"/>
                    </a:cubicBezTo>
                    <a:cubicBezTo>
                      <a:pt x="41" y="67"/>
                      <a:pt x="49" y="62"/>
                      <a:pt x="55" y="55"/>
                    </a:cubicBezTo>
                    <a:cubicBezTo>
                      <a:pt x="55" y="54"/>
                      <a:pt x="58" y="56"/>
                      <a:pt x="58" y="58"/>
                    </a:cubicBezTo>
                    <a:cubicBezTo>
                      <a:pt x="58" y="60"/>
                      <a:pt x="57" y="61"/>
                      <a:pt x="55" y="64"/>
                    </a:cubicBezTo>
                    <a:cubicBezTo>
                      <a:pt x="49" y="70"/>
                      <a:pt x="41" y="73"/>
                      <a:pt x="30" y="73"/>
                    </a:cubicBezTo>
                    <a:cubicBezTo>
                      <a:pt x="11" y="73"/>
                      <a:pt x="0" y="61"/>
                      <a:pt x="0" y="45"/>
                    </a:cubicBezTo>
                    <a:cubicBezTo>
                      <a:pt x="0" y="20"/>
                      <a:pt x="19" y="0"/>
                      <a:pt x="43" y="0"/>
                    </a:cubicBezTo>
                    <a:close/>
                    <a:moveTo>
                      <a:pt x="27" y="33"/>
                    </a:moveTo>
                    <a:cubicBezTo>
                      <a:pt x="53" y="33"/>
                      <a:pt x="60" y="26"/>
                      <a:pt x="60" y="18"/>
                    </a:cubicBezTo>
                    <a:cubicBezTo>
                      <a:pt x="60" y="12"/>
                      <a:pt x="55" y="7"/>
                      <a:pt x="43" y="7"/>
                    </a:cubicBezTo>
                    <a:cubicBezTo>
                      <a:pt x="27" y="7"/>
                      <a:pt x="14" y="18"/>
                      <a:pt x="9" y="32"/>
                    </a:cubicBezTo>
                    <a:cubicBezTo>
                      <a:pt x="16" y="33"/>
                      <a:pt x="22" y="33"/>
                      <a:pt x="2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 userDrawn="1"/>
            </p:nvSpPr>
            <p:spPr bwMode="auto">
              <a:xfrm>
                <a:off x="1680912" y="2579790"/>
                <a:ext cx="210689" cy="263082"/>
              </a:xfrm>
              <a:custGeom>
                <a:avLst/>
                <a:gdLst>
                  <a:gd name="T0" fmla="*/ 31 w 80"/>
                  <a:gd name="T1" fmla="*/ 94 h 100"/>
                  <a:gd name="T2" fmla="*/ 59 w 80"/>
                  <a:gd name="T3" fmla="*/ 69 h 100"/>
                  <a:gd name="T4" fmla="*/ 62 w 80"/>
                  <a:gd name="T5" fmla="*/ 56 h 100"/>
                  <a:gd name="T6" fmla="*/ 35 w 80"/>
                  <a:gd name="T7" fmla="*/ 70 h 100"/>
                  <a:gd name="T8" fmla="*/ 6 w 80"/>
                  <a:gd name="T9" fmla="*/ 40 h 100"/>
                  <a:gd name="T10" fmla="*/ 44 w 80"/>
                  <a:gd name="T11" fmla="*/ 0 h 100"/>
                  <a:gd name="T12" fmla="*/ 70 w 80"/>
                  <a:gd name="T13" fmla="*/ 18 h 100"/>
                  <a:gd name="T14" fmla="*/ 74 w 80"/>
                  <a:gd name="T15" fmla="*/ 2 h 100"/>
                  <a:gd name="T16" fmla="*/ 80 w 80"/>
                  <a:gd name="T17" fmla="*/ 2 h 100"/>
                  <a:gd name="T18" fmla="*/ 66 w 80"/>
                  <a:gd name="T19" fmla="*/ 69 h 100"/>
                  <a:gd name="T20" fmla="*/ 31 w 80"/>
                  <a:gd name="T21" fmla="*/ 100 h 100"/>
                  <a:gd name="T22" fmla="*/ 5 w 80"/>
                  <a:gd name="T23" fmla="*/ 91 h 100"/>
                  <a:gd name="T24" fmla="*/ 0 w 80"/>
                  <a:gd name="T25" fmla="*/ 82 h 100"/>
                  <a:gd name="T26" fmla="*/ 6 w 80"/>
                  <a:gd name="T27" fmla="*/ 77 h 100"/>
                  <a:gd name="T28" fmla="*/ 31 w 80"/>
                  <a:gd name="T29" fmla="*/ 94 h 100"/>
                  <a:gd name="T30" fmla="*/ 36 w 80"/>
                  <a:gd name="T31" fmla="*/ 64 h 100"/>
                  <a:gd name="T32" fmla="*/ 65 w 80"/>
                  <a:gd name="T33" fmla="*/ 40 h 100"/>
                  <a:gd name="T34" fmla="*/ 68 w 80"/>
                  <a:gd name="T35" fmla="*/ 28 h 100"/>
                  <a:gd name="T36" fmla="*/ 43 w 80"/>
                  <a:gd name="T37" fmla="*/ 7 h 100"/>
                  <a:gd name="T38" fmla="*/ 13 w 80"/>
                  <a:gd name="T39" fmla="*/ 40 h 100"/>
                  <a:gd name="T40" fmla="*/ 36 w 80"/>
                  <a:gd name="T41" fmla="*/ 6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100">
                    <a:moveTo>
                      <a:pt x="31" y="94"/>
                    </a:moveTo>
                    <a:cubicBezTo>
                      <a:pt x="46" y="94"/>
                      <a:pt x="56" y="85"/>
                      <a:pt x="59" y="69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6" y="65"/>
                      <a:pt x="47" y="70"/>
                      <a:pt x="35" y="70"/>
                    </a:cubicBezTo>
                    <a:cubicBezTo>
                      <a:pt x="20" y="70"/>
                      <a:pt x="6" y="60"/>
                      <a:pt x="6" y="40"/>
                    </a:cubicBezTo>
                    <a:cubicBezTo>
                      <a:pt x="6" y="20"/>
                      <a:pt x="22" y="0"/>
                      <a:pt x="44" y="0"/>
                    </a:cubicBezTo>
                    <a:cubicBezTo>
                      <a:pt x="57" y="0"/>
                      <a:pt x="67" y="8"/>
                      <a:pt x="70" y="18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2" y="89"/>
                      <a:pt x="50" y="100"/>
                      <a:pt x="31" y="100"/>
                    </a:cubicBezTo>
                    <a:cubicBezTo>
                      <a:pt x="18" y="100"/>
                      <a:pt x="10" y="96"/>
                      <a:pt x="5" y="91"/>
                    </a:cubicBezTo>
                    <a:cubicBezTo>
                      <a:pt x="2" y="88"/>
                      <a:pt x="0" y="84"/>
                      <a:pt x="0" y="82"/>
                    </a:cubicBezTo>
                    <a:cubicBezTo>
                      <a:pt x="0" y="77"/>
                      <a:pt x="5" y="76"/>
                      <a:pt x="6" y="77"/>
                    </a:cubicBezTo>
                    <a:cubicBezTo>
                      <a:pt x="8" y="86"/>
                      <a:pt x="16" y="94"/>
                      <a:pt x="31" y="94"/>
                    </a:cubicBezTo>
                    <a:close/>
                    <a:moveTo>
                      <a:pt x="36" y="64"/>
                    </a:moveTo>
                    <a:cubicBezTo>
                      <a:pt x="50" y="64"/>
                      <a:pt x="62" y="53"/>
                      <a:pt x="65" y="40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6" y="15"/>
                      <a:pt x="57" y="7"/>
                      <a:pt x="43" y="7"/>
                    </a:cubicBezTo>
                    <a:cubicBezTo>
                      <a:pt x="25" y="7"/>
                      <a:pt x="13" y="23"/>
                      <a:pt x="13" y="40"/>
                    </a:cubicBezTo>
                    <a:cubicBezTo>
                      <a:pt x="13" y="55"/>
                      <a:pt x="24" y="64"/>
                      <a:pt x="36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 userDrawn="1"/>
            </p:nvSpPr>
            <p:spPr bwMode="auto">
              <a:xfrm>
                <a:off x="1920585" y="2579790"/>
                <a:ext cx="129312" cy="186164"/>
              </a:xfrm>
              <a:custGeom>
                <a:avLst/>
                <a:gdLst>
                  <a:gd name="T0" fmla="*/ 14 w 49"/>
                  <a:gd name="T1" fmla="*/ 2 h 71"/>
                  <a:gd name="T2" fmla="*/ 16 w 49"/>
                  <a:gd name="T3" fmla="*/ 1 h 71"/>
                  <a:gd name="T4" fmla="*/ 20 w 49"/>
                  <a:gd name="T5" fmla="*/ 9 h 71"/>
                  <a:gd name="T6" fmla="*/ 18 w 49"/>
                  <a:gd name="T7" fmla="*/ 16 h 71"/>
                  <a:gd name="T8" fmla="*/ 38 w 49"/>
                  <a:gd name="T9" fmla="*/ 0 h 71"/>
                  <a:gd name="T10" fmla="*/ 49 w 49"/>
                  <a:gd name="T11" fmla="*/ 6 h 71"/>
                  <a:gd name="T12" fmla="*/ 46 w 49"/>
                  <a:gd name="T13" fmla="*/ 11 h 71"/>
                  <a:gd name="T14" fmla="*/ 37 w 49"/>
                  <a:gd name="T15" fmla="*/ 7 h 71"/>
                  <a:gd name="T16" fmla="*/ 13 w 49"/>
                  <a:gd name="T17" fmla="*/ 41 h 71"/>
                  <a:gd name="T18" fmla="*/ 7 w 49"/>
                  <a:gd name="T19" fmla="*/ 71 h 71"/>
                  <a:gd name="T20" fmla="*/ 0 w 49"/>
                  <a:gd name="T21" fmla="*/ 71 h 71"/>
                  <a:gd name="T22" fmla="*/ 14 w 49"/>
                  <a:gd name="T23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71">
                    <a:moveTo>
                      <a:pt x="14" y="2"/>
                    </a:moveTo>
                    <a:cubicBezTo>
                      <a:pt x="14" y="2"/>
                      <a:pt x="15" y="1"/>
                      <a:pt x="16" y="1"/>
                    </a:cubicBezTo>
                    <a:cubicBezTo>
                      <a:pt x="19" y="1"/>
                      <a:pt x="21" y="3"/>
                      <a:pt x="20" y="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5"/>
                      <a:pt x="30" y="0"/>
                      <a:pt x="38" y="0"/>
                    </a:cubicBezTo>
                    <a:cubicBezTo>
                      <a:pt x="44" y="0"/>
                      <a:pt x="49" y="3"/>
                      <a:pt x="49" y="6"/>
                    </a:cubicBezTo>
                    <a:cubicBezTo>
                      <a:pt x="49" y="10"/>
                      <a:pt x="46" y="11"/>
                      <a:pt x="46" y="11"/>
                    </a:cubicBezTo>
                    <a:cubicBezTo>
                      <a:pt x="44" y="9"/>
                      <a:pt x="41" y="7"/>
                      <a:pt x="37" y="7"/>
                    </a:cubicBezTo>
                    <a:cubicBezTo>
                      <a:pt x="25" y="7"/>
                      <a:pt x="17" y="20"/>
                      <a:pt x="13" y="4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 userDrawn="1"/>
            </p:nvSpPr>
            <p:spPr bwMode="auto">
              <a:xfrm>
                <a:off x="2065503" y="2579790"/>
                <a:ext cx="197312" cy="191738"/>
              </a:xfrm>
              <a:custGeom>
                <a:avLst/>
                <a:gdLst>
                  <a:gd name="T0" fmla="*/ 39 w 75"/>
                  <a:gd name="T1" fmla="*/ 0 h 73"/>
                  <a:gd name="T2" fmla="*/ 65 w 75"/>
                  <a:gd name="T3" fmla="*/ 18 h 73"/>
                  <a:gd name="T4" fmla="*/ 68 w 75"/>
                  <a:gd name="T5" fmla="*/ 2 h 73"/>
                  <a:gd name="T6" fmla="*/ 75 w 75"/>
                  <a:gd name="T7" fmla="*/ 2 h 73"/>
                  <a:gd name="T8" fmla="*/ 63 w 75"/>
                  <a:gd name="T9" fmla="*/ 57 h 73"/>
                  <a:gd name="T10" fmla="*/ 70 w 75"/>
                  <a:gd name="T11" fmla="*/ 67 h 73"/>
                  <a:gd name="T12" fmla="*/ 65 w 75"/>
                  <a:gd name="T13" fmla="*/ 72 h 73"/>
                  <a:gd name="T14" fmla="*/ 56 w 75"/>
                  <a:gd name="T15" fmla="*/ 57 h 73"/>
                  <a:gd name="T16" fmla="*/ 56 w 75"/>
                  <a:gd name="T17" fmla="*/ 57 h 73"/>
                  <a:gd name="T18" fmla="*/ 29 w 75"/>
                  <a:gd name="T19" fmla="*/ 73 h 73"/>
                  <a:gd name="T20" fmla="*/ 0 w 75"/>
                  <a:gd name="T21" fmla="*/ 43 h 73"/>
                  <a:gd name="T22" fmla="*/ 39 w 75"/>
                  <a:gd name="T23" fmla="*/ 0 h 73"/>
                  <a:gd name="T24" fmla="*/ 30 w 75"/>
                  <a:gd name="T25" fmla="*/ 67 h 73"/>
                  <a:gd name="T26" fmla="*/ 60 w 75"/>
                  <a:gd name="T27" fmla="*/ 40 h 73"/>
                  <a:gd name="T28" fmla="*/ 63 w 75"/>
                  <a:gd name="T29" fmla="*/ 28 h 73"/>
                  <a:gd name="T30" fmla="*/ 38 w 75"/>
                  <a:gd name="T31" fmla="*/ 7 h 73"/>
                  <a:gd name="T32" fmla="*/ 7 w 75"/>
                  <a:gd name="T33" fmla="*/ 43 h 73"/>
                  <a:gd name="T34" fmla="*/ 30 w 75"/>
                  <a:gd name="T3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73">
                    <a:moveTo>
                      <a:pt x="39" y="0"/>
                    </a:moveTo>
                    <a:cubicBezTo>
                      <a:pt x="52" y="0"/>
                      <a:pt x="62" y="8"/>
                      <a:pt x="65" y="18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65"/>
                      <a:pt x="64" y="67"/>
                      <a:pt x="70" y="67"/>
                    </a:cubicBezTo>
                    <a:cubicBezTo>
                      <a:pt x="70" y="67"/>
                      <a:pt x="70" y="72"/>
                      <a:pt x="65" y="72"/>
                    </a:cubicBezTo>
                    <a:cubicBezTo>
                      <a:pt x="58" y="72"/>
                      <a:pt x="54" y="67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0" y="67"/>
                      <a:pt x="40" y="73"/>
                      <a:pt x="29" y="73"/>
                    </a:cubicBezTo>
                    <a:cubicBezTo>
                      <a:pt x="13" y="73"/>
                      <a:pt x="0" y="62"/>
                      <a:pt x="0" y="43"/>
                    </a:cubicBezTo>
                    <a:cubicBezTo>
                      <a:pt x="0" y="22"/>
                      <a:pt x="16" y="0"/>
                      <a:pt x="39" y="0"/>
                    </a:cubicBezTo>
                    <a:close/>
                    <a:moveTo>
                      <a:pt x="30" y="67"/>
                    </a:moveTo>
                    <a:cubicBezTo>
                      <a:pt x="45" y="67"/>
                      <a:pt x="57" y="54"/>
                      <a:pt x="60" y="40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0" y="16"/>
                      <a:pt x="52" y="7"/>
                      <a:pt x="38" y="7"/>
                    </a:cubicBezTo>
                    <a:cubicBezTo>
                      <a:pt x="19" y="7"/>
                      <a:pt x="7" y="25"/>
                      <a:pt x="7" y="43"/>
                    </a:cubicBezTo>
                    <a:cubicBezTo>
                      <a:pt x="7" y="58"/>
                      <a:pt x="17" y="67"/>
                      <a:pt x="30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 userDrawn="1"/>
            </p:nvSpPr>
            <p:spPr bwMode="auto">
              <a:xfrm>
                <a:off x="2299602" y="2539659"/>
                <a:ext cx="113705" cy="231869"/>
              </a:xfrm>
              <a:custGeom>
                <a:avLst/>
                <a:gdLst>
                  <a:gd name="T0" fmla="*/ 12 w 43"/>
                  <a:gd name="T1" fmla="*/ 23 h 88"/>
                  <a:gd name="T2" fmla="*/ 1 w 43"/>
                  <a:gd name="T3" fmla="*/ 23 h 88"/>
                  <a:gd name="T4" fmla="*/ 2 w 43"/>
                  <a:gd name="T5" fmla="*/ 17 h 88"/>
                  <a:gd name="T6" fmla="*/ 14 w 43"/>
                  <a:gd name="T7" fmla="*/ 17 h 88"/>
                  <a:gd name="T8" fmla="*/ 16 w 43"/>
                  <a:gd name="T9" fmla="*/ 7 h 88"/>
                  <a:gd name="T10" fmla="*/ 21 w 43"/>
                  <a:gd name="T11" fmla="*/ 0 h 88"/>
                  <a:gd name="T12" fmla="*/ 24 w 43"/>
                  <a:gd name="T13" fmla="*/ 1 h 88"/>
                  <a:gd name="T14" fmla="*/ 21 w 43"/>
                  <a:gd name="T15" fmla="*/ 17 h 88"/>
                  <a:gd name="T16" fmla="*/ 43 w 43"/>
                  <a:gd name="T17" fmla="*/ 17 h 88"/>
                  <a:gd name="T18" fmla="*/ 42 w 43"/>
                  <a:gd name="T19" fmla="*/ 23 h 88"/>
                  <a:gd name="T20" fmla="*/ 19 w 43"/>
                  <a:gd name="T21" fmla="*/ 23 h 88"/>
                  <a:gd name="T22" fmla="*/ 11 w 43"/>
                  <a:gd name="T23" fmla="*/ 63 h 88"/>
                  <a:gd name="T24" fmla="*/ 21 w 43"/>
                  <a:gd name="T25" fmla="*/ 82 h 88"/>
                  <a:gd name="T26" fmla="*/ 31 w 43"/>
                  <a:gd name="T27" fmla="*/ 77 h 88"/>
                  <a:gd name="T28" fmla="*/ 32 w 43"/>
                  <a:gd name="T29" fmla="*/ 80 h 88"/>
                  <a:gd name="T30" fmla="*/ 31 w 43"/>
                  <a:gd name="T31" fmla="*/ 84 h 88"/>
                  <a:gd name="T32" fmla="*/ 20 w 43"/>
                  <a:gd name="T33" fmla="*/ 88 h 88"/>
                  <a:gd name="T34" fmla="*/ 4 w 43"/>
                  <a:gd name="T35" fmla="*/ 63 h 88"/>
                  <a:gd name="T36" fmla="*/ 12 w 43"/>
                  <a:gd name="T37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88">
                    <a:moveTo>
                      <a:pt x="1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2"/>
                      <a:pt x="18" y="0"/>
                      <a:pt x="21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8" y="76"/>
                      <a:pt x="12" y="82"/>
                      <a:pt x="21" y="82"/>
                    </a:cubicBezTo>
                    <a:cubicBezTo>
                      <a:pt x="25" y="82"/>
                      <a:pt x="29" y="79"/>
                      <a:pt x="31" y="77"/>
                    </a:cubicBezTo>
                    <a:cubicBezTo>
                      <a:pt x="31" y="77"/>
                      <a:pt x="32" y="78"/>
                      <a:pt x="32" y="80"/>
                    </a:cubicBezTo>
                    <a:cubicBezTo>
                      <a:pt x="32" y="82"/>
                      <a:pt x="32" y="83"/>
                      <a:pt x="31" y="84"/>
                    </a:cubicBezTo>
                    <a:cubicBezTo>
                      <a:pt x="28" y="86"/>
                      <a:pt x="24" y="88"/>
                      <a:pt x="20" y="88"/>
                    </a:cubicBezTo>
                    <a:cubicBezTo>
                      <a:pt x="7" y="88"/>
                      <a:pt x="0" y="79"/>
                      <a:pt x="4" y="63"/>
                    </a:cubicBez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34"/>
              <p:cNvSpPr>
                <a:spLocks noEditPoints="1"/>
              </p:cNvSpPr>
              <p:nvPr userDrawn="1"/>
            </p:nvSpPr>
            <p:spPr bwMode="auto">
              <a:xfrm>
                <a:off x="2431143" y="2579790"/>
                <a:ext cx="177246" cy="191738"/>
              </a:xfrm>
              <a:custGeom>
                <a:avLst/>
                <a:gdLst>
                  <a:gd name="T0" fmla="*/ 43 w 67"/>
                  <a:gd name="T1" fmla="*/ 0 h 73"/>
                  <a:gd name="T2" fmla="*/ 67 w 67"/>
                  <a:gd name="T3" fmla="*/ 18 h 73"/>
                  <a:gd name="T4" fmla="*/ 27 w 67"/>
                  <a:gd name="T5" fmla="*/ 39 h 73"/>
                  <a:gd name="T6" fmla="*/ 7 w 67"/>
                  <a:gd name="T7" fmla="*/ 38 h 73"/>
                  <a:gd name="T8" fmla="*/ 7 w 67"/>
                  <a:gd name="T9" fmla="*/ 44 h 73"/>
                  <a:gd name="T10" fmla="*/ 30 w 67"/>
                  <a:gd name="T11" fmla="*/ 67 h 73"/>
                  <a:gd name="T12" fmla="*/ 54 w 67"/>
                  <a:gd name="T13" fmla="*/ 55 h 73"/>
                  <a:gd name="T14" fmla="*/ 58 w 67"/>
                  <a:gd name="T15" fmla="*/ 58 h 73"/>
                  <a:gd name="T16" fmla="*/ 54 w 67"/>
                  <a:gd name="T17" fmla="*/ 64 h 73"/>
                  <a:gd name="T18" fmla="*/ 29 w 67"/>
                  <a:gd name="T19" fmla="*/ 73 h 73"/>
                  <a:gd name="T20" fmla="*/ 0 w 67"/>
                  <a:gd name="T21" fmla="*/ 45 h 73"/>
                  <a:gd name="T22" fmla="*/ 43 w 67"/>
                  <a:gd name="T23" fmla="*/ 0 h 73"/>
                  <a:gd name="T24" fmla="*/ 26 w 67"/>
                  <a:gd name="T25" fmla="*/ 33 h 73"/>
                  <a:gd name="T26" fmla="*/ 60 w 67"/>
                  <a:gd name="T27" fmla="*/ 18 h 73"/>
                  <a:gd name="T28" fmla="*/ 42 w 67"/>
                  <a:gd name="T29" fmla="*/ 7 h 73"/>
                  <a:gd name="T30" fmla="*/ 9 w 67"/>
                  <a:gd name="T31" fmla="*/ 32 h 73"/>
                  <a:gd name="T32" fmla="*/ 26 w 67"/>
                  <a:gd name="T3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3">
                    <a:moveTo>
                      <a:pt x="43" y="0"/>
                    </a:moveTo>
                    <a:cubicBezTo>
                      <a:pt x="58" y="0"/>
                      <a:pt x="67" y="8"/>
                      <a:pt x="67" y="18"/>
                    </a:cubicBezTo>
                    <a:cubicBezTo>
                      <a:pt x="67" y="30"/>
                      <a:pt x="58" y="39"/>
                      <a:pt x="27" y="39"/>
                    </a:cubicBezTo>
                    <a:cubicBezTo>
                      <a:pt x="21" y="39"/>
                      <a:pt x="15" y="39"/>
                      <a:pt x="7" y="38"/>
                    </a:cubicBezTo>
                    <a:cubicBezTo>
                      <a:pt x="7" y="40"/>
                      <a:pt x="7" y="42"/>
                      <a:pt x="7" y="44"/>
                    </a:cubicBezTo>
                    <a:cubicBezTo>
                      <a:pt x="7" y="57"/>
                      <a:pt x="15" y="67"/>
                      <a:pt x="30" y="67"/>
                    </a:cubicBezTo>
                    <a:cubicBezTo>
                      <a:pt x="41" y="67"/>
                      <a:pt x="49" y="62"/>
                      <a:pt x="54" y="55"/>
                    </a:cubicBezTo>
                    <a:cubicBezTo>
                      <a:pt x="54" y="54"/>
                      <a:pt x="58" y="56"/>
                      <a:pt x="58" y="58"/>
                    </a:cubicBezTo>
                    <a:cubicBezTo>
                      <a:pt x="58" y="60"/>
                      <a:pt x="57" y="61"/>
                      <a:pt x="54" y="64"/>
                    </a:cubicBezTo>
                    <a:cubicBezTo>
                      <a:pt x="48" y="70"/>
                      <a:pt x="40" y="73"/>
                      <a:pt x="29" y="73"/>
                    </a:cubicBezTo>
                    <a:cubicBezTo>
                      <a:pt x="10" y="73"/>
                      <a:pt x="0" y="61"/>
                      <a:pt x="0" y="45"/>
                    </a:cubicBezTo>
                    <a:cubicBezTo>
                      <a:pt x="0" y="20"/>
                      <a:pt x="18" y="0"/>
                      <a:pt x="43" y="0"/>
                    </a:cubicBezTo>
                    <a:close/>
                    <a:moveTo>
                      <a:pt x="26" y="33"/>
                    </a:moveTo>
                    <a:cubicBezTo>
                      <a:pt x="53" y="33"/>
                      <a:pt x="60" y="26"/>
                      <a:pt x="60" y="18"/>
                    </a:cubicBezTo>
                    <a:cubicBezTo>
                      <a:pt x="60" y="12"/>
                      <a:pt x="54" y="7"/>
                      <a:pt x="42" y="7"/>
                    </a:cubicBezTo>
                    <a:cubicBezTo>
                      <a:pt x="27" y="7"/>
                      <a:pt x="13" y="18"/>
                      <a:pt x="9" y="32"/>
                    </a:cubicBezTo>
                    <a:cubicBezTo>
                      <a:pt x="15" y="33"/>
                      <a:pt x="21" y="33"/>
                      <a:pt x="26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35"/>
              <p:cNvSpPr>
                <a:spLocks noEditPoints="1"/>
              </p:cNvSpPr>
              <p:nvPr userDrawn="1"/>
            </p:nvSpPr>
            <p:spPr bwMode="auto">
              <a:xfrm>
                <a:off x="2639603" y="2505101"/>
                <a:ext cx="212918" cy="266427"/>
              </a:xfrm>
              <a:custGeom>
                <a:avLst/>
                <a:gdLst>
                  <a:gd name="T0" fmla="*/ 38 w 81"/>
                  <a:gd name="T1" fmla="*/ 28 h 101"/>
                  <a:gd name="T2" fmla="*/ 65 w 81"/>
                  <a:gd name="T3" fmla="*/ 46 h 101"/>
                  <a:gd name="T4" fmla="*/ 74 w 81"/>
                  <a:gd name="T5" fmla="*/ 0 h 101"/>
                  <a:gd name="T6" fmla="*/ 81 w 81"/>
                  <a:gd name="T7" fmla="*/ 0 h 101"/>
                  <a:gd name="T8" fmla="*/ 63 w 81"/>
                  <a:gd name="T9" fmla="*/ 85 h 101"/>
                  <a:gd name="T10" fmla="*/ 70 w 81"/>
                  <a:gd name="T11" fmla="*/ 95 h 101"/>
                  <a:gd name="T12" fmla="*/ 65 w 81"/>
                  <a:gd name="T13" fmla="*/ 100 h 101"/>
                  <a:gd name="T14" fmla="*/ 56 w 81"/>
                  <a:gd name="T15" fmla="*/ 86 h 101"/>
                  <a:gd name="T16" fmla="*/ 29 w 81"/>
                  <a:gd name="T17" fmla="*/ 101 h 101"/>
                  <a:gd name="T18" fmla="*/ 0 w 81"/>
                  <a:gd name="T19" fmla="*/ 70 h 101"/>
                  <a:gd name="T20" fmla="*/ 38 w 81"/>
                  <a:gd name="T21" fmla="*/ 28 h 101"/>
                  <a:gd name="T22" fmla="*/ 30 w 81"/>
                  <a:gd name="T23" fmla="*/ 95 h 101"/>
                  <a:gd name="T24" fmla="*/ 60 w 81"/>
                  <a:gd name="T25" fmla="*/ 69 h 101"/>
                  <a:gd name="T26" fmla="*/ 63 w 81"/>
                  <a:gd name="T27" fmla="*/ 56 h 101"/>
                  <a:gd name="T28" fmla="*/ 37 w 81"/>
                  <a:gd name="T29" fmla="*/ 35 h 101"/>
                  <a:gd name="T30" fmla="*/ 7 w 81"/>
                  <a:gd name="T31" fmla="*/ 70 h 101"/>
                  <a:gd name="T32" fmla="*/ 30 w 81"/>
                  <a:gd name="T33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01">
                    <a:moveTo>
                      <a:pt x="38" y="28"/>
                    </a:moveTo>
                    <a:cubicBezTo>
                      <a:pt x="51" y="28"/>
                      <a:pt x="61" y="36"/>
                      <a:pt x="65" y="4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93"/>
                      <a:pt x="64" y="95"/>
                      <a:pt x="70" y="95"/>
                    </a:cubicBezTo>
                    <a:cubicBezTo>
                      <a:pt x="70" y="95"/>
                      <a:pt x="70" y="100"/>
                      <a:pt x="65" y="100"/>
                    </a:cubicBezTo>
                    <a:cubicBezTo>
                      <a:pt x="58" y="100"/>
                      <a:pt x="54" y="96"/>
                      <a:pt x="56" y="86"/>
                    </a:cubicBezTo>
                    <a:cubicBezTo>
                      <a:pt x="49" y="95"/>
                      <a:pt x="41" y="101"/>
                      <a:pt x="29" y="101"/>
                    </a:cubicBezTo>
                    <a:cubicBezTo>
                      <a:pt x="14" y="101"/>
                      <a:pt x="0" y="90"/>
                      <a:pt x="0" y="70"/>
                    </a:cubicBezTo>
                    <a:cubicBezTo>
                      <a:pt x="0" y="49"/>
                      <a:pt x="16" y="28"/>
                      <a:pt x="38" y="28"/>
                    </a:cubicBezTo>
                    <a:close/>
                    <a:moveTo>
                      <a:pt x="30" y="95"/>
                    </a:moveTo>
                    <a:cubicBezTo>
                      <a:pt x="45" y="95"/>
                      <a:pt x="57" y="83"/>
                      <a:pt x="60" y="69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0" y="44"/>
                      <a:pt x="51" y="35"/>
                      <a:pt x="37" y="35"/>
                    </a:cubicBezTo>
                    <a:cubicBezTo>
                      <a:pt x="19" y="35"/>
                      <a:pt x="7" y="52"/>
                      <a:pt x="7" y="70"/>
                    </a:cubicBezTo>
                    <a:cubicBezTo>
                      <a:pt x="7" y="85"/>
                      <a:pt x="18" y="95"/>
                      <a:pt x="30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36"/>
              <p:cNvSpPr>
                <a:spLocks noEditPoints="1"/>
              </p:cNvSpPr>
              <p:nvPr userDrawn="1"/>
            </p:nvSpPr>
            <p:spPr bwMode="auto">
              <a:xfrm>
                <a:off x="1748913" y="2334544"/>
                <a:ext cx="137115" cy="166099"/>
              </a:xfrm>
              <a:custGeom>
                <a:avLst/>
                <a:gdLst>
                  <a:gd name="T0" fmla="*/ 6 w 52"/>
                  <a:gd name="T1" fmla="*/ 63 h 63"/>
                  <a:gd name="T2" fmla="*/ 0 w 52"/>
                  <a:gd name="T3" fmla="*/ 63 h 63"/>
                  <a:gd name="T4" fmla="*/ 13 w 52"/>
                  <a:gd name="T5" fmla="*/ 1 h 63"/>
                  <a:gd name="T6" fmla="*/ 14 w 52"/>
                  <a:gd name="T7" fmla="*/ 1 h 63"/>
                  <a:gd name="T8" fmla="*/ 18 w 52"/>
                  <a:gd name="T9" fmla="*/ 7 h 63"/>
                  <a:gd name="T10" fmla="*/ 18 w 52"/>
                  <a:gd name="T11" fmla="*/ 8 h 63"/>
                  <a:gd name="T12" fmla="*/ 34 w 52"/>
                  <a:gd name="T13" fmla="*/ 0 h 63"/>
                  <a:gd name="T14" fmla="*/ 52 w 52"/>
                  <a:gd name="T15" fmla="*/ 20 h 63"/>
                  <a:gd name="T16" fmla="*/ 28 w 52"/>
                  <a:gd name="T17" fmla="*/ 46 h 63"/>
                  <a:gd name="T18" fmla="*/ 11 w 52"/>
                  <a:gd name="T19" fmla="*/ 37 h 63"/>
                  <a:gd name="T20" fmla="*/ 6 w 52"/>
                  <a:gd name="T21" fmla="*/ 63 h 63"/>
                  <a:gd name="T22" fmla="*/ 28 w 52"/>
                  <a:gd name="T23" fmla="*/ 41 h 63"/>
                  <a:gd name="T24" fmla="*/ 46 w 52"/>
                  <a:gd name="T25" fmla="*/ 20 h 63"/>
                  <a:gd name="T26" fmla="*/ 33 w 52"/>
                  <a:gd name="T27" fmla="*/ 5 h 63"/>
                  <a:gd name="T28" fmla="*/ 16 w 52"/>
                  <a:gd name="T29" fmla="*/ 16 h 63"/>
                  <a:gd name="T30" fmla="*/ 14 w 52"/>
                  <a:gd name="T31" fmla="*/ 25 h 63"/>
                  <a:gd name="T32" fmla="*/ 28 w 52"/>
                  <a:gd name="T3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3">
                    <a:moveTo>
                      <a:pt x="6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7" y="1"/>
                      <a:pt x="19" y="2"/>
                      <a:pt x="18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3"/>
                      <a:pt x="27" y="0"/>
                      <a:pt x="34" y="0"/>
                    </a:cubicBezTo>
                    <a:cubicBezTo>
                      <a:pt x="43" y="0"/>
                      <a:pt x="52" y="7"/>
                      <a:pt x="52" y="20"/>
                    </a:cubicBezTo>
                    <a:cubicBezTo>
                      <a:pt x="52" y="33"/>
                      <a:pt x="42" y="46"/>
                      <a:pt x="28" y="46"/>
                    </a:cubicBezTo>
                    <a:cubicBezTo>
                      <a:pt x="20" y="46"/>
                      <a:pt x="14" y="42"/>
                      <a:pt x="11" y="37"/>
                    </a:cubicBezTo>
                    <a:lnTo>
                      <a:pt x="6" y="63"/>
                    </a:lnTo>
                    <a:close/>
                    <a:moveTo>
                      <a:pt x="28" y="41"/>
                    </a:moveTo>
                    <a:cubicBezTo>
                      <a:pt x="39" y="41"/>
                      <a:pt x="46" y="30"/>
                      <a:pt x="46" y="20"/>
                    </a:cubicBezTo>
                    <a:cubicBezTo>
                      <a:pt x="46" y="10"/>
                      <a:pt x="40" y="5"/>
                      <a:pt x="33" y="5"/>
                    </a:cubicBezTo>
                    <a:cubicBezTo>
                      <a:pt x="26" y="5"/>
                      <a:pt x="19" y="10"/>
                      <a:pt x="16" y="1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33"/>
                      <a:pt x="18" y="41"/>
                      <a:pt x="2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37"/>
              <p:cNvSpPr>
                <a:spLocks/>
              </p:cNvSpPr>
              <p:nvPr userDrawn="1"/>
            </p:nvSpPr>
            <p:spPr bwMode="auto">
              <a:xfrm>
                <a:off x="1904978" y="2334544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1 h 45"/>
                  <a:gd name="T4" fmla="*/ 15 w 33"/>
                  <a:gd name="T5" fmla="*/ 7 h 45"/>
                  <a:gd name="T6" fmla="*/ 14 w 33"/>
                  <a:gd name="T7" fmla="*/ 9 h 45"/>
                  <a:gd name="T8" fmla="*/ 27 w 33"/>
                  <a:gd name="T9" fmla="*/ 0 h 45"/>
                  <a:gd name="T10" fmla="*/ 33 w 33"/>
                  <a:gd name="T11" fmla="*/ 4 h 45"/>
                  <a:gd name="T12" fmla="*/ 31 w 33"/>
                  <a:gd name="T13" fmla="*/ 8 h 45"/>
                  <a:gd name="T14" fmla="*/ 25 w 33"/>
                  <a:gd name="T15" fmla="*/ 6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1"/>
                      <a:pt x="11" y="1"/>
                    </a:cubicBezTo>
                    <a:cubicBezTo>
                      <a:pt x="14" y="1"/>
                      <a:pt x="16" y="2"/>
                      <a:pt x="15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7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3" y="7"/>
                      <a:pt x="31" y="8"/>
                      <a:pt x="31" y="8"/>
                    </a:cubicBezTo>
                    <a:cubicBezTo>
                      <a:pt x="29" y="7"/>
                      <a:pt x="28" y="6"/>
                      <a:pt x="25" y="6"/>
                    </a:cubicBezTo>
                    <a:cubicBezTo>
                      <a:pt x="18" y="6"/>
                      <a:pt x="13" y="15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38"/>
              <p:cNvSpPr>
                <a:spLocks noEditPoints="1"/>
              </p:cNvSpPr>
              <p:nvPr userDrawn="1"/>
            </p:nvSpPr>
            <p:spPr bwMode="auto">
              <a:xfrm>
                <a:off x="1999733" y="2334544"/>
                <a:ext cx="115935" cy="121508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2 h 46"/>
                  <a:gd name="T4" fmla="*/ 18 w 44"/>
                  <a:gd name="T5" fmla="*/ 26 h 46"/>
                  <a:gd name="T6" fmla="*/ 6 w 44"/>
                  <a:gd name="T7" fmla="*/ 25 h 46"/>
                  <a:gd name="T8" fmla="*/ 6 w 44"/>
                  <a:gd name="T9" fmla="*/ 28 h 46"/>
                  <a:gd name="T10" fmla="*/ 19 w 44"/>
                  <a:gd name="T11" fmla="*/ 41 h 46"/>
                  <a:gd name="T12" fmla="*/ 34 w 44"/>
                  <a:gd name="T13" fmla="*/ 34 h 46"/>
                  <a:gd name="T14" fmla="*/ 38 w 44"/>
                  <a:gd name="T15" fmla="*/ 37 h 46"/>
                  <a:gd name="T16" fmla="*/ 36 w 44"/>
                  <a:gd name="T17" fmla="*/ 41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7 w 44"/>
                  <a:gd name="T25" fmla="*/ 21 h 46"/>
                  <a:gd name="T26" fmla="*/ 38 w 44"/>
                  <a:gd name="T27" fmla="*/ 12 h 46"/>
                  <a:gd name="T28" fmla="*/ 28 w 44"/>
                  <a:gd name="T29" fmla="*/ 5 h 46"/>
                  <a:gd name="T30" fmla="*/ 8 w 44"/>
                  <a:gd name="T31" fmla="*/ 20 h 46"/>
                  <a:gd name="T32" fmla="*/ 17 w 44"/>
                  <a:gd name="T33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5"/>
                      <a:pt x="44" y="12"/>
                    </a:cubicBezTo>
                    <a:cubicBezTo>
                      <a:pt x="44" y="21"/>
                      <a:pt x="38" y="26"/>
                      <a:pt x="18" y="26"/>
                    </a:cubicBezTo>
                    <a:cubicBezTo>
                      <a:pt x="15" y="26"/>
                      <a:pt x="11" y="26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6"/>
                      <a:pt x="11" y="41"/>
                      <a:pt x="19" y="41"/>
                    </a:cubicBezTo>
                    <a:cubicBezTo>
                      <a:pt x="26" y="41"/>
                      <a:pt x="31" y="39"/>
                      <a:pt x="34" y="34"/>
                    </a:cubicBezTo>
                    <a:cubicBezTo>
                      <a:pt x="35" y="34"/>
                      <a:pt x="38" y="35"/>
                      <a:pt x="38" y="37"/>
                    </a:cubicBezTo>
                    <a:cubicBezTo>
                      <a:pt x="38" y="38"/>
                      <a:pt x="37" y="39"/>
                      <a:pt x="36" y="41"/>
                    </a:cubicBezTo>
                    <a:cubicBezTo>
                      <a:pt x="32" y="45"/>
                      <a:pt x="27" y="46"/>
                      <a:pt x="19" y="46"/>
                    </a:cubicBezTo>
                    <a:cubicBezTo>
                      <a:pt x="7" y="46"/>
                      <a:pt x="0" y="39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7" y="21"/>
                    </a:moveTo>
                    <a:cubicBezTo>
                      <a:pt x="33" y="21"/>
                      <a:pt x="38" y="16"/>
                      <a:pt x="38" y="12"/>
                    </a:cubicBezTo>
                    <a:cubicBezTo>
                      <a:pt x="38" y="9"/>
                      <a:pt x="34" y="5"/>
                      <a:pt x="28" y="5"/>
                    </a:cubicBezTo>
                    <a:cubicBezTo>
                      <a:pt x="18" y="5"/>
                      <a:pt x="11" y="12"/>
                      <a:pt x="8" y="20"/>
                    </a:cubicBezTo>
                    <a:cubicBezTo>
                      <a:pt x="11" y="21"/>
                      <a:pt x="15" y="21"/>
                      <a:pt x="1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39"/>
              <p:cNvSpPr>
                <a:spLocks/>
              </p:cNvSpPr>
              <p:nvPr userDrawn="1"/>
            </p:nvSpPr>
            <p:spPr bwMode="auto">
              <a:xfrm>
                <a:off x="2129044" y="2334544"/>
                <a:ext cx="193968" cy="121508"/>
              </a:xfrm>
              <a:custGeom>
                <a:avLst/>
                <a:gdLst>
                  <a:gd name="T0" fmla="*/ 9 w 74"/>
                  <a:gd name="T1" fmla="*/ 1 h 46"/>
                  <a:gd name="T2" fmla="*/ 11 w 74"/>
                  <a:gd name="T3" fmla="*/ 1 h 46"/>
                  <a:gd name="T4" fmla="*/ 14 w 74"/>
                  <a:gd name="T5" fmla="*/ 7 h 46"/>
                  <a:gd name="T6" fmla="*/ 14 w 74"/>
                  <a:gd name="T7" fmla="*/ 7 h 46"/>
                  <a:gd name="T8" fmla="*/ 28 w 74"/>
                  <a:gd name="T9" fmla="*/ 0 h 46"/>
                  <a:gd name="T10" fmla="*/ 42 w 74"/>
                  <a:gd name="T11" fmla="*/ 10 h 46"/>
                  <a:gd name="T12" fmla="*/ 59 w 74"/>
                  <a:gd name="T13" fmla="*/ 0 h 46"/>
                  <a:gd name="T14" fmla="*/ 74 w 74"/>
                  <a:gd name="T15" fmla="*/ 15 h 46"/>
                  <a:gd name="T16" fmla="*/ 71 w 74"/>
                  <a:gd name="T17" fmla="*/ 28 h 46"/>
                  <a:gd name="T18" fmla="*/ 69 w 74"/>
                  <a:gd name="T19" fmla="*/ 39 h 46"/>
                  <a:gd name="T20" fmla="*/ 73 w 74"/>
                  <a:gd name="T21" fmla="*/ 42 h 46"/>
                  <a:gd name="T22" fmla="*/ 69 w 74"/>
                  <a:gd name="T23" fmla="*/ 46 h 46"/>
                  <a:gd name="T24" fmla="*/ 63 w 74"/>
                  <a:gd name="T25" fmla="*/ 39 h 46"/>
                  <a:gd name="T26" fmla="*/ 65 w 74"/>
                  <a:gd name="T27" fmla="*/ 28 h 46"/>
                  <a:gd name="T28" fmla="*/ 67 w 74"/>
                  <a:gd name="T29" fmla="*/ 16 h 46"/>
                  <a:gd name="T30" fmla="*/ 58 w 74"/>
                  <a:gd name="T31" fmla="*/ 6 h 46"/>
                  <a:gd name="T32" fmla="*/ 43 w 74"/>
                  <a:gd name="T33" fmla="*/ 15 h 46"/>
                  <a:gd name="T34" fmla="*/ 37 w 74"/>
                  <a:gd name="T35" fmla="*/ 45 h 46"/>
                  <a:gd name="T36" fmla="*/ 31 w 74"/>
                  <a:gd name="T37" fmla="*/ 45 h 46"/>
                  <a:gd name="T38" fmla="*/ 36 w 74"/>
                  <a:gd name="T39" fmla="*/ 20 h 46"/>
                  <a:gd name="T40" fmla="*/ 27 w 74"/>
                  <a:gd name="T41" fmla="*/ 6 h 46"/>
                  <a:gd name="T42" fmla="*/ 12 w 74"/>
                  <a:gd name="T43" fmla="*/ 15 h 46"/>
                  <a:gd name="T44" fmla="*/ 6 w 74"/>
                  <a:gd name="T45" fmla="*/ 45 h 46"/>
                  <a:gd name="T46" fmla="*/ 0 w 74"/>
                  <a:gd name="T47" fmla="*/ 45 h 46"/>
                  <a:gd name="T48" fmla="*/ 9 w 74"/>
                  <a:gd name="T49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46">
                    <a:moveTo>
                      <a:pt x="9" y="1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3" y="1"/>
                      <a:pt x="15" y="2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8" y="2"/>
                      <a:pt x="23" y="0"/>
                      <a:pt x="28" y="0"/>
                    </a:cubicBezTo>
                    <a:cubicBezTo>
                      <a:pt x="35" y="0"/>
                      <a:pt x="40" y="4"/>
                      <a:pt x="42" y="10"/>
                    </a:cubicBezTo>
                    <a:cubicBezTo>
                      <a:pt x="45" y="4"/>
                      <a:pt x="51" y="0"/>
                      <a:pt x="59" y="0"/>
                    </a:cubicBezTo>
                    <a:cubicBezTo>
                      <a:pt x="68" y="0"/>
                      <a:pt x="74" y="6"/>
                      <a:pt x="74" y="15"/>
                    </a:cubicBezTo>
                    <a:cubicBezTo>
                      <a:pt x="74" y="18"/>
                      <a:pt x="72" y="23"/>
                      <a:pt x="71" y="28"/>
                    </a:cubicBezTo>
                    <a:cubicBezTo>
                      <a:pt x="70" y="33"/>
                      <a:pt x="69" y="37"/>
                      <a:pt x="69" y="39"/>
                    </a:cubicBezTo>
                    <a:cubicBezTo>
                      <a:pt x="69" y="41"/>
                      <a:pt x="70" y="42"/>
                      <a:pt x="73" y="42"/>
                    </a:cubicBezTo>
                    <a:cubicBezTo>
                      <a:pt x="73" y="42"/>
                      <a:pt x="73" y="46"/>
                      <a:pt x="69" y="46"/>
                    </a:cubicBezTo>
                    <a:cubicBezTo>
                      <a:pt x="65" y="46"/>
                      <a:pt x="63" y="44"/>
                      <a:pt x="63" y="39"/>
                    </a:cubicBezTo>
                    <a:cubicBezTo>
                      <a:pt x="63" y="37"/>
                      <a:pt x="64" y="32"/>
                      <a:pt x="65" y="28"/>
                    </a:cubicBezTo>
                    <a:cubicBezTo>
                      <a:pt x="66" y="23"/>
                      <a:pt x="67" y="19"/>
                      <a:pt x="67" y="16"/>
                    </a:cubicBezTo>
                    <a:cubicBezTo>
                      <a:pt x="67" y="10"/>
                      <a:pt x="63" y="6"/>
                      <a:pt x="58" y="6"/>
                    </a:cubicBezTo>
                    <a:cubicBezTo>
                      <a:pt x="51" y="6"/>
                      <a:pt x="47" y="9"/>
                      <a:pt x="43" y="1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8" y="11"/>
                      <a:pt x="34" y="6"/>
                      <a:pt x="27" y="6"/>
                    </a:cubicBezTo>
                    <a:cubicBezTo>
                      <a:pt x="21" y="6"/>
                      <a:pt x="17" y="9"/>
                      <a:pt x="12" y="1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40"/>
              <p:cNvSpPr>
                <a:spLocks noEditPoints="1"/>
              </p:cNvSpPr>
              <p:nvPr userDrawn="1"/>
            </p:nvSpPr>
            <p:spPr bwMode="auto">
              <a:xfrm>
                <a:off x="2349766" y="2286609"/>
                <a:ext cx="50164" cy="169443"/>
              </a:xfrm>
              <a:custGeom>
                <a:avLst/>
                <a:gdLst>
                  <a:gd name="T0" fmla="*/ 9 w 19"/>
                  <a:gd name="T1" fmla="*/ 19 h 64"/>
                  <a:gd name="T2" fmla="*/ 15 w 19"/>
                  <a:gd name="T3" fmla="*/ 19 h 64"/>
                  <a:gd name="T4" fmla="*/ 7 w 19"/>
                  <a:gd name="T5" fmla="*/ 54 h 64"/>
                  <a:gd name="T6" fmla="*/ 12 w 19"/>
                  <a:gd name="T7" fmla="*/ 60 h 64"/>
                  <a:gd name="T8" fmla="*/ 7 w 19"/>
                  <a:gd name="T9" fmla="*/ 64 h 64"/>
                  <a:gd name="T10" fmla="*/ 1 w 19"/>
                  <a:gd name="T11" fmla="*/ 54 h 64"/>
                  <a:gd name="T12" fmla="*/ 9 w 19"/>
                  <a:gd name="T13" fmla="*/ 19 h 64"/>
                  <a:gd name="T14" fmla="*/ 11 w 19"/>
                  <a:gd name="T15" fmla="*/ 5 h 64"/>
                  <a:gd name="T16" fmla="*/ 15 w 19"/>
                  <a:gd name="T17" fmla="*/ 0 h 64"/>
                  <a:gd name="T18" fmla="*/ 19 w 19"/>
                  <a:gd name="T19" fmla="*/ 3 h 64"/>
                  <a:gd name="T20" fmla="*/ 15 w 19"/>
                  <a:gd name="T21" fmla="*/ 8 h 64"/>
                  <a:gd name="T22" fmla="*/ 11 w 19"/>
                  <a:gd name="T23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64">
                    <a:moveTo>
                      <a:pt x="9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8"/>
                      <a:pt x="7" y="60"/>
                      <a:pt x="12" y="60"/>
                    </a:cubicBezTo>
                    <a:cubicBezTo>
                      <a:pt x="12" y="60"/>
                      <a:pt x="12" y="64"/>
                      <a:pt x="7" y="64"/>
                    </a:cubicBezTo>
                    <a:cubicBezTo>
                      <a:pt x="2" y="64"/>
                      <a:pt x="0" y="61"/>
                      <a:pt x="1" y="54"/>
                    </a:cubicBezTo>
                    <a:lnTo>
                      <a:pt x="9" y="19"/>
                    </a:lnTo>
                    <a:close/>
                    <a:moveTo>
                      <a:pt x="11" y="5"/>
                    </a:moveTo>
                    <a:cubicBezTo>
                      <a:pt x="11" y="2"/>
                      <a:pt x="12" y="0"/>
                      <a:pt x="15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6"/>
                      <a:pt x="18" y="8"/>
                      <a:pt x="15" y="8"/>
                    </a:cubicBezTo>
                    <a:cubicBezTo>
                      <a:pt x="12" y="8"/>
                      <a:pt x="11" y="7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41"/>
              <p:cNvSpPr>
                <a:spLocks noEditPoints="1"/>
              </p:cNvSpPr>
              <p:nvPr userDrawn="1"/>
            </p:nvSpPr>
            <p:spPr bwMode="auto">
              <a:xfrm>
                <a:off x="2407733" y="2334544"/>
                <a:ext cx="115935" cy="121508"/>
              </a:xfrm>
              <a:custGeom>
                <a:avLst/>
                <a:gdLst>
                  <a:gd name="T0" fmla="*/ 28 w 44"/>
                  <a:gd name="T1" fmla="*/ 0 h 46"/>
                  <a:gd name="T2" fmla="*/ 44 w 44"/>
                  <a:gd name="T3" fmla="*/ 12 h 46"/>
                  <a:gd name="T4" fmla="*/ 18 w 44"/>
                  <a:gd name="T5" fmla="*/ 26 h 46"/>
                  <a:gd name="T6" fmla="*/ 6 w 44"/>
                  <a:gd name="T7" fmla="*/ 25 h 46"/>
                  <a:gd name="T8" fmla="*/ 6 w 44"/>
                  <a:gd name="T9" fmla="*/ 28 h 46"/>
                  <a:gd name="T10" fmla="*/ 20 w 44"/>
                  <a:gd name="T11" fmla="*/ 41 h 46"/>
                  <a:gd name="T12" fmla="*/ 35 w 44"/>
                  <a:gd name="T13" fmla="*/ 34 h 46"/>
                  <a:gd name="T14" fmla="*/ 38 w 44"/>
                  <a:gd name="T15" fmla="*/ 37 h 46"/>
                  <a:gd name="T16" fmla="*/ 36 w 44"/>
                  <a:gd name="T17" fmla="*/ 41 h 46"/>
                  <a:gd name="T18" fmla="*/ 19 w 44"/>
                  <a:gd name="T19" fmla="*/ 46 h 46"/>
                  <a:gd name="T20" fmla="*/ 0 w 44"/>
                  <a:gd name="T21" fmla="*/ 28 h 46"/>
                  <a:gd name="T22" fmla="*/ 28 w 44"/>
                  <a:gd name="T23" fmla="*/ 0 h 46"/>
                  <a:gd name="T24" fmla="*/ 18 w 44"/>
                  <a:gd name="T25" fmla="*/ 21 h 46"/>
                  <a:gd name="T26" fmla="*/ 38 w 44"/>
                  <a:gd name="T27" fmla="*/ 12 h 46"/>
                  <a:gd name="T28" fmla="*/ 28 w 44"/>
                  <a:gd name="T29" fmla="*/ 5 h 46"/>
                  <a:gd name="T30" fmla="*/ 8 w 44"/>
                  <a:gd name="T31" fmla="*/ 20 h 46"/>
                  <a:gd name="T32" fmla="*/ 18 w 44"/>
                  <a:gd name="T33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28" y="0"/>
                    </a:moveTo>
                    <a:cubicBezTo>
                      <a:pt x="38" y="0"/>
                      <a:pt x="44" y="5"/>
                      <a:pt x="44" y="12"/>
                    </a:cubicBezTo>
                    <a:cubicBezTo>
                      <a:pt x="44" y="21"/>
                      <a:pt x="38" y="26"/>
                      <a:pt x="18" y="26"/>
                    </a:cubicBezTo>
                    <a:cubicBezTo>
                      <a:pt x="15" y="26"/>
                      <a:pt x="11" y="26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6" y="36"/>
                      <a:pt x="11" y="41"/>
                      <a:pt x="20" y="41"/>
                    </a:cubicBezTo>
                    <a:cubicBezTo>
                      <a:pt x="27" y="41"/>
                      <a:pt x="31" y="39"/>
                      <a:pt x="35" y="34"/>
                    </a:cubicBezTo>
                    <a:cubicBezTo>
                      <a:pt x="35" y="34"/>
                      <a:pt x="38" y="35"/>
                      <a:pt x="38" y="37"/>
                    </a:cubicBezTo>
                    <a:cubicBezTo>
                      <a:pt x="38" y="38"/>
                      <a:pt x="37" y="39"/>
                      <a:pt x="36" y="41"/>
                    </a:cubicBezTo>
                    <a:cubicBezTo>
                      <a:pt x="32" y="45"/>
                      <a:pt x="27" y="46"/>
                      <a:pt x="19" y="46"/>
                    </a:cubicBezTo>
                    <a:cubicBezTo>
                      <a:pt x="7" y="46"/>
                      <a:pt x="0" y="39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lose/>
                    <a:moveTo>
                      <a:pt x="18" y="21"/>
                    </a:moveTo>
                    <a:cubicBezTo>
                      <a:pt x="34" y="21"/>
                      <a:pt x="38" y="16"/>
                      <a:pt x="38" y="12"/>
                    </a:cubicBezTo>
                    <a:cubicBezTo>
                      <a:pt x="38" y="9"/>
                      <a:pt x="35" y="5"/>
                      <a:pt x="28" y="5"/>
                    </a:cubicBezTo>
                    <a:cubicBezTo>
                      <a:pt x="19" y="5"/>
                      <a:pt x="11" y="12"/>
                      <a:pt x="8" y="20"/>
                    </a:cubicBezTo>
                    <a:cubicBezTo>
                      <a:pt x="11" y="21"/>
                      <a:pt x="15" y="21"/>
                      <a:pt x="18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42"/>
              <p:cNvSpPr>
                <a:spLocks/>
              </p:cNvSpPr>
              <p:nvPr userDrawn="1"/>
            </p:nvSpPr>
            <p:spPr bwMode="auto">
              <a:xfrm>
                <a:off x="2537045" y="2334544"/>
                <a:ext cx="86951" cy="118164"/>
              </a:xfrm>
              <a:custGeom>
                <a:avLst/>
                <a:gdLst>
                  <a:gd name="T0" fmla="*/ 10 w 33"/>
                  <a:gd name="T1" fmla="*/ 1 h 45"/>
                  <a:gd name="T2" fmla="*/ 11 w 33"/>
                  <a:gd name="T3" fmla="*/ 1 h 45"/>
                  <a:gd name="T4" fmla="*/ 14 w 33"/>
                  <a:gd name="T5" fmla="*/ 7 h 45"/>
                  <a:gd name="T6" fmla="*/ 14 w 33"/>
                  <a:gd name="T7" fmla="*/ 9 h 45"/>
                  <a:gd name="T8" fmla="*/ 26 w 33"/>
                  <a:gd name="T9" fmla="*/ 0 h 45"/>
                  <a:gd name="T10" fmla="*/ 33 w 33"/>
                  <a:gd name="T11" fmla="*/ 4 h 45"/>
                  <a:gd name="T12" fmla="*/ 30 w 33"/>
                  <a:gd name="T13" fmla="*/ 8 h 45"/>
                  <a:gd name="T14" fmla="*/ 25 w 33"/>
                  <a:gd name="T15" fmla="*/ 6 h 45"/>
                  <a:gd name="T16" fmla="*/ 10 w 33"/>
                  <a:gd name="T17" fmla="*/ 27 h 45"/>
                  <a:gd name="T18" fmla="*/ 6 w 33"/>
                  <a:gd name="T19" fmla="*/ 45 h 45"/>
                  <a:gd name="T20" fmla="*/ 0 w 33"/>
                  <a:gd name="T21" fmla="*/ 45 h 45"/>
                  <a:gd name="T22" fmla="*/ 10 w 33"/>
                  <a:gd name="T2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5">
                    <a:moveTo>
                      <a:pt x="10" y="1"/>
                    </a:moveTo>
                    <a:cubicBezTo>
                      <a:pt x="10" y="1"/>
                      <a:pt x="10" y="1"/>
                      <a:pt x="11" y="1"/>
                    </a:cubicBezTo>
                    <a:cubicBezTo>
                      <a:pt x="13" y="1"/>
                      <a:pt x="15" y="2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1" y="0"/>
                      <a:pt x="26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3" y="7"/>
                      <a:pt x="31" y="8"/>
                      <a:pt x="30" y="8"/>
                    </a:cubicBezTo>
                    <a:cubicBezTo>
                      <a:pt x="29" y="7"/>
                      <a:pt x="27" y="6"/>
                      <a:pt x="25" y="6"/>
                    </a:cubicBezTo>
                    <a:cubicBezTo>
                      <a:pt x="17" y="6"/>
                      <a:pt x="13" y="15"/>
                      <a:pt x="10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7789" y="1139546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1139825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7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6" y="1143000"/>
            <a:ext cx="700117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8827" y="1143000"/>
            <a:ext cx="395422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8827" y="1139825"/>
            <a:ext cx="395422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1068" y="1206502"/>
            <a:ext cx="6995884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13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09735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687386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857067" y="1139825"/>
            <a:ext cx="38459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9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9141" y="1118312"/>
            <a:ext cx="5363911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00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789" y="1117916"/>
            <a:ext cx="11216217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1206500"/>
            <a:ext cx="12192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0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108192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06500"/>
            <a:ext cx="6095998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1067" y="3520578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7788" y="1206500"/>
            <a:ext cx="28448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6651" y="1145571"/>
            <a:ext cx="80264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788" y="3721100"/>
            <a:ext cx="28448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76651" y="3632261"/>
            <a:ext cx="80264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80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1067" y="2690205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91067" y="4365061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91067" y="1209839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6651" y="1146867"/>
            <a:ext cx="80264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91067" y="2868174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676651" y="2778379"/>
            <a:ext cx="80264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91067" y="4546625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676651" y="4465966"/>
            <a:ext cx="80264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5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930" y="594859"/>
            <a:ext cx="5611284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927100"/>
            <a:ext cx="11211984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8928" y="2459736"/>
            <a:ext cx="1121664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4" y="1209839"/>
            <a:ext cx="536151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341534" y="1209839"/>
            <a:ext cx="536151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3709990"/>
            <a:ext cx="536448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3709990"/>
            <a:ext cx="536448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9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3988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51796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3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397398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301613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86834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4641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2451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3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8465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00234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21420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4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3413311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334072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42325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86834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3311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4072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7691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86834" y="1118870"/>
            <a:ext cx="11211984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2624604"/>
            <a:ext cx="536448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2623100"/>
            <a:ext cx="536448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77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43988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51796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1067" y="1117981"/>
            <a:ext cx="1121198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394641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8302451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2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68465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4942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021420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1067" y="1117981"/>
            <a:ext cx="1121198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86834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3413311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6339788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9266264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91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53742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8834" y="1769551"/>
            <a:ext cx="53742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2624604"/>
            <a:ext cx="536448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2623100"/>
            <a:ext cx="536448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4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3988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51796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94642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302451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91067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4641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2451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29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8465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1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21420" y="1780314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3311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4073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257691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91067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3311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4072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7691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53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6" y="1139825"/>
            <a:ext cx="7944813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60726" y="1206500"/>
            <a:ext cx="3042325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1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9195" y="594859"/>
            <a:ext cx="5611284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3" y="939800"/>
            <a:ext cx="11211984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195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9193" y="2459736"/>
            <a:ext cx="1121664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1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60726" y="1206500"/>
            <a:ext cx="3042325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1067" y="1206500"/>
            <a:ext cx="7939618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450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9465" y="1585409"/>
            <a:ext cx="5349187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353864" y="1585409"/>
            <a:ext cx="5349187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65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467" y="1142213"/>
            <a:ext cx="5349148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9195" y="1587384"/>
            <a:ext cx="48768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63056" y="1142213"/>
            <a:ext cx="5339995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588128" y="1587384"/>
            <a:ext cx="48768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527" y="3471928"/>
            <a:ext cx="254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1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45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464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914324" y="2291014"/>
            <a:ext cx="2340457" cy="23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1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906977" y="2667520"/>
            <a:ext cx="40980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6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925771" y="2291014"/>
            <a:ext cx="2340457" cy="23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2"/>
            <a:ext cx="4349855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042112" y="2637584"/>
            <a:ext cx="4107774" cy="16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2"/>
            <a:ext cx="4349855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297380" y="2662622"/>
            <a:ext cx="1597238" cy="15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043721" y="2642360"/>
            <a:ext cx="4104557" cy="16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930" y="594859"/>
            <a:ext cx="5611284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939802"/>
            <a:ext cx="11211984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8928" y="2459736"/>
            <a:ext cx="1121664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4452" y="6313133"/>
            <a:ext cx="451104" cy="329184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fld id="{E40C93DB-93F6-4FEE-8350-44A7B040404C}" type="slidenum">
              <a:rPr lang="en-US" sz="800" b="1">
                <a:solidFill>
                  <a:srgbClr val="666666"/>
                </a:solidFill>
              </a:rPr>
              <a:pPr defTabSz="457200"/>
              <a:t>‹#›</a:t>
            </a:fld>
            <a:endParaRPr lang="en-US" sz="800" b="1" dirty="0">
              <a:solidFill>
                <a:srgbClr val="666666"/>
              </a:solidFill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51418" y="517526"/>
            <a:ext cx="10672233" cy="768476"/>
          </a:xfrm>
        </p:spPr>
        <p:txBody>
          <a:bodyPr/>
          <a:lstStyle/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0" y="6093917"/>
            <a:ext cx="459188" cy="45918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9989" y="6338920"/>
            <a:ext cx="2830263" cy="292608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r>
              <a:rPr lang="en-US" sz="667" dirty="0">
                <a:solidFill>
                  <a:srgbClr val="666666"/>
                </a:solidFill>
              </a:rPr>
              <a:t>AT&amp;T Proprietary | © 2016 AT&amp;T Intellectual Property.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933477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4452" y="6313133"/>
            <a:ext cx="451104" cy="329184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fld id="{E40C93DB-93F6-4FEE-8350-44A7B040404C}" type="slidenum">
              <a:rPr lang="en-US" sz="800" b="1">
                <a:solidFill>
                  <a:srgbClr val="666666"/>
                </a:solidFill>
              </a:rPr>
              <a:pPr defTabSz="457200"/>
              <a:t>‹#›</a:t>
            </a:fld>
            <a:endParaRPr lang="en-US" sz="800" b="1" dirty="0">
              <a:solidFill>
                <a:srgbClr val="666666"/>
              </a:solidFill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51418" y="517526"/>
            <a:ext cx="10672233" cy="768476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0" y="6093917"/>
            <a:ext cx="459188" cy="45918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9989" y="6338920"/>
            <a:ext cx="2830263" cy="292608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r>
              <a:rPr lang="en-US" sz="667" dirty="0">
                <a:solidFill>
                  <a:srgbClr val="666666"/>
                </a:solidFill>
              </a:rPr>
              <a:t>AT&amp;T Proprietary | © 2016 AT&amp;T Intellectual Property.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67373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 slide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4452" y="6313133"/>
            <a:ext cx="451104" cy="329184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fld id="{E40C93DB-93F6-4FEE-8350-44A7B040404C}" type="slidenum">
              <a:rPr lang="en-US" sz="800" b="1">
                <a:solidFill>
                  <a:srgbClr val="666666"/>
                </a:solidFill>
              </a:rPr>
              <a:pPr defTabSz="457200"/>
              <a:t>‹#›</a:t>
            </a:fld>
            <a:endParaRPr lang="en-US" sz="800" b="1" dirty="0">
              <a:solidFill>
                <a:srgbClr val="666666"/>
              </a:solidFill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51418" y="517526"/>
            <a:ext cx="10672233" cy="768476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0" y="6093917"/>
            <a:ext cx="459188" cy="45918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9989" y="6338920"/>
            <a:ext cx="2830263" cy="292608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r>
              <a:rPr lang="en-US" sz="667" dirty="0">
                <a:solidFill>
                  <a:srgbClr val="666666"/>
                </a:solidFill>
              </a:rPr>
              <a:t>AT&amp;T Proprietary | © 2015 AT&amp;T Intellectual Property.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11419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gray +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1749" b="3497"/>
          <a:stretch/>
        </p:blipFill>
        <p:spPr>
          <a:xfrm>
            <a:off x="3" y="143"/>
            <a:ext cx="12192255" cy="6857857"/>
          </a:xfrm>
          <a:prstGeom prst="rect">
            <a:avLst/>
          </a:prstGeom>
        </p:spPr>
      </p:pic>
      <p:sp>
        <p:nvSpPr>
          <p:cNvPr id="2" name="Rounded Rectangle 1"/>
          <p:cNvSpPr/>
          <p:nvPr userDrawn="1"/>
        </p:nvSpPr>
        <p:spPr>
          <a:xfrm>
            <a:off x="476741" y="1286002"/>
            <a:ext cx="11238520" cy="4652836"/>
          </a:xfrm>
          <a:prstGeom prst="roundRect">
            <a:avLst>
              <a:gd name="adj" fmla="val 2533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51420" y="517527"/>
            <a:ext cx="10672233" cy="7684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219201" y="6278880"/>
            <a:ext cx="4572000" cy="304800"/>
          </a:xfrm>
          <a:prstGeom prst="rect">
            <a:avLst/>
          </a:prstGeom>
          <a:solidFill>
            <a:srgbClr val="EFEF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44452" y="6313133"/>
            <a:ext cx="451104" cy="329184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fld id="{E40C93DB-93F6-4FEE-8350-44A7B040404C}" type="slidenum">
              <a:rPr lang="en-US" sz="800" b="1">
                <a:solidFill>
                  <a:srgbClr val="666666"/>
                </a:solidFill>
              </a:rPr>
              <a:pPr defTabSz="457200"/>
              <a:t>‹#›</a:t>
            </a:fld>
            <a:endParaRPr lang="en-US" sz="800" b="1" dirty="0">
              <a:solidFill>
                <a:srgbClr val="666666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29989" y="6338920"/>
            <a:ext cx="2830263" cy="292608"/>
          </a:xfrm>
          <a:prstGeom prst="rect">
            <a:avLst/>
          </a:prstGeom>
          <a:noFill/>
        </p:spPr>
        <p:txBody>
          <a:bodyPr wrap="square" lIns="97511" tIns="48755" rIns="97511" bIns="48755" rtlCol="0">
            <a:noAutofit/>
          </a:bodyPr>
          <a:lstStyle/>
          <a:p>
            <a:pPr defTabSz="457200"/>
            <a:r>
              <a:rPr lang="en-US" sz="667" dirty="0">
                <a:solidFill>
                  <a:srgbClr val="666666"/>
                </a:solidFill>
              </a:rPr>
              <a:t>AT&amp;T Proprietary | © 2016 AT&amp;T Intellectual Property.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03037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7" cy="685085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1" y="6446333"/>
            <a:ext cx="8747982" cy="293688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srgbClr val="009FDB"/>
                </a:solidFill>
              </a:rPr>
              <a:t>© 2016 AT&amp;T Intellectual Property. All rights reserved. AT&amp;T and the AT&amp;T logo are trademarks of AT&amp;T Intellectual Property. AT&amp;T Proprietary (Internal Use Only) Not for use or disclosure outside the AT&amp;T companies except under written agreement.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36033" y="6414108"/>
            <a:ext cx="448734" cy="365125"/>
          </a:xfrm>
        </p:spPr>
        <p:txBody>
          <a:bodyPr/>
          <a:lstStyle>
            <a:lvl1pPr>
              <a:defRPr sz="800" b="1">
                <a:solidFill>
                  <a:schemeClr val="tx2"/>
                </a:solidFill>
              </a:defRPr>
            </a:lvl1pPr>
          </a:lstStyle>
          <a:p>
            <a:fld id="{8074B6C9-7640-0346-9181-9D7622A3024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7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19201" y="6328410"/>
            <a:ext cx="6221225" cy="223296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srgbClr val="009FDB"/>
                </a:solidFill>
              </a:rPr>
              <a:t>© 2015 AT&amp;T Intellectual Property. All rights reserved. AT&amp;T, the AT&amp;T logo and all other AT&amp;T marks contained herein are trademarks of AT&amp;T Intellectual Property and/or AT&amp;T affiliated companies. The information contained herein is not an offer, commitment, representation or warranty by AT&amp;T and is subject to change.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28045" y="1108075"/>
            <a:ext cx="11732733" cy="4838700"/>
          </a:xfrm>
          <a:prstGeom prst="roundRect">
            <a:avLst>
              <a:gd name="adj" fmla="val 2561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56370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76251" y="1286001"/>
            <a:ext cx="11238520" cy="4652837"/>
          </a:xfrm>
          <a:prstGeom prst="roundRect">
            <a:avLst>
              <a:gd name="adj" fmla="val 243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1487" b="2284"/>
          <a:stretch/>
        </p:blipFill>
        <p:spPr>
          <a:xfrm>
            <a:off x="3" y="1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51420" y="517525"/>
            <a:ext cx="10672233" cy="768476"/>
          </a:xfrm>
          <a:noFill/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9033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slide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51418" y="517526"/>
            <a:ext cx="10672233" cy="768476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0" y="6093917"/>
            <a:ext cx="459188" cy="4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872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873" y="5303520"/>
            <a:ext cx="8654028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72384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4769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217153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72384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44769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17153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9873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2"/>
            <a:ext cx="12192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72384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4769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217153" y="0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72384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44769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17153" y="1719596"/>
            <a:ext cx="2974848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2"/>
            <a:ext cx="12192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196" y="6329845"/>
            <a:ext cx="590349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7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024" y="6398261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</a:defRPr>
            </a:lvl1pPr>
          </a:lstStyle>
          <a:p>
            <a:pPr defTabSz="457200"/>
            <a:fld id="{12CB907E-C602-C34B-93F7-CA9E40714286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7" y="1139001"/>
            <a:ext cx="1121198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6" r:id="rId55"/>
    <p:sldLayoutId id="2147483717" r:id="rId56"/>
    <p:sldLayoutId id="2147483718" r:id="rId57"/>
  </p:sldLayoutIdLst>
  <p:hf hd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091">
          <p15:clr>
            <a:srgbClr val="F26B43"/>
          </p15:clr>
        </p15:guide>
        <p15:guide id="7" pos="231">
          <p15:clr>
            <a:srgbClr val="F26B43"/>
          </p15:clr>
        </p15:guide>
        <p15:guide id="8" pos="5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7C2F6D-9062-47BC-8708-BE4C12FFF160}"/>
              </a:ext>
            </a:extLst>
          </p:cNvPr>
          <p:cNvSpPr/>
          <p:nvPr/>
        </p:nvSpPr>
        <p:spPr>
          <a:xfrm>
            <a:off x="11046545" y="5823285"/>
            <a:ext cx="806116" cy="9389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980" r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6763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44000">
                <a:srgbClr val="000000">
                  <a:alpha val="8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T Aleck San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05" y="3924766"/>
            <a:ext cx="11530456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ATT Aleck Cd Black" panose="020B0806020203020204" pitchFamily="34" charset="0"/>
              </a:rPr>
              <a:t>Airship-Deckhand: Realizing Configuration Management Reliably and Predictably</a:t>
            </a:r>
          </a:p>
          <a:p>
            <a:pPr algn="ctr"/>
            <a:endParaRPr lang="en-US" sz="2000" dirty="0">
              <a:solidFill>
                <a:schemeClr val="bg1"/>
              </a:solidFill>
              <a:cs typeface="ATT Aleck Cd Black" panose="020B0806020203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ATT Aleck Cd" panose="020B0506020203020204" pitchFamily="34" charset="0"/>
              </a:rPr>
              <a:t>Mark Burnett – Principal Member of Technical Staff</a:t>
            </a:r>
            <a:endParaRPr lang="en-US" sz="2800" dirty="0">
              <a:solidFill>
                <a:schemeClr val="bg1"/>
              </a:solidFill>
              <a:cs typeface="ATT Aleck Cd" panose="020B0506020203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ATT Aleck Cd" panose="020B0506020203020204" pitchFamily="34" charset="0"/>
              </a:rPr>
              <a:t>Matt </a:t>
            </a:r>
            <a:r>
              <a:rPr lang="en-US" sz="2800" b="1" dirty="0" err="1">
                <a:solidFill>
                  <a:schemeClr val="bg1"/>
                </a:solidFill>
                <a:cs typeface="ATT Aleck Cd" panose="020B0506020203020204" pitchFamily="34" charset="0"/>
              </a:rPr>
              <a:t>McEuen</a:t>
            </a:r>
            <a:r>
              <a:rPr lang="en-US" sz="2800" b="1" dirty="0">
                <a:solidFill>
                  <a:schemeClr val="bg1"/>
                </a:solidFill>
                <a:cs typeface="ATT Aleck Cd" panose="020B0506020203020204" pitchFamily="34" charset="0"/>
              </a:rPr>
              <a:t> – Principal Member of Technical Staff</a:t>
            </a:r>
            <a:endParaRPr lang="en-US" sz="2800" dirty="0">
              <a:solidFill>
                <a:schemeClr val="bg1"/>
              </a:solidFill>
              <a:cs typeface="ATT Aleck Cd" panose="020B0506020203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ATT Aleck Cd" panose="020B0506020203020204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cs typeface="ATT Aleck Cd" panose="020B0506020203020204" pitchFamily="34" charset="0"/>
              </a:rPr>
              <a:t>November 14, 2018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6545" y="5611723"/>
            <a:ext cx="1061844" cy="1027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508" y="6392864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6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516522" y="2267813"/>
            <a:ext cx="364706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labels allow filtering documents</a:t>
            </a:r>
          </a:p>
          <a:p>
            <a:endParaRPr lang="en-US" sz="2400" dirty="0" err="1">
              <a:solidFill>
                <a:prstClr val="white"/>
              </a:solidFill>
              <a:cs typeface="ATT Aleck Cd" panose="020B05060202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storagePolicy allows 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encryption of any 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516522" y="4919490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Structured data section allows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validation through defined schemas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0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0446" y="5013126"/>
            <a:ext cx="1645921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26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446" y="1863934"/>
            <a:ext cx="3918857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82537" y="4841967"/>
            <a:ext cx="1442292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516522" y="3701183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Layering and substitution are primarily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de-duplication mechanisms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6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6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516522" y="2267813"/>
            <a:ext cx="364706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labels allow filtering documents</a:t>
            </a:r>
          </a:p>
          <a:p>
            <a:endParaRPr lang="en-US" sz="2400" dirty="0" err="1">
              <a:solidFill>
                <a:prstClr val="white"/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731488" y="4909184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Structured data section 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Allows validation through 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defined schemas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0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26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446" y="1863934"/>
            <a:ext cx="3918857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34" idx="3"/>
          </p:cNvCxnSpPr>
          <p:nvPr/>
        </p:nvCxnSpPr>
        <p:spPr>
          <a:xfrm>
            <a:off x="5756367" y="5178439"/>
            <a:ext cx="2760155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516522" y="3701183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Layering and substitution are primarily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de-duplication mechanisms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storagePolicy allows encryption of any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0446" y="5013126"/>
            <a:ext cx="1645921" cy="330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</p:spTree>
    <p:extLst>
      <p:ext uri="{BB962C8B-B14F-4D97-AF65-F5344CB8AC3E}">
        <p14:creationId xmlns:p14="http://schemas.microsoft.com/office/powerpoint/2010/main" val="107145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C280AA84-8C36-489A-A734-4E655709EEF7}"/>
              </a:ext>
            </a:extLst>
          </p:cNvPr>
          <p:cNvSpPr/>
          <p:nvPr/>
        </p:nvSpPr>
        <p:spPr>
          <a:xfrm>
            <a:off x="496711" y="1118845"/>
            <a:ext cx="6457078" cy="52341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63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Deduplication: Substitution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674DE3-59A5-4B1A-B1E3-AE7C5D7C0318}"/>
              </a:ext>
            </a:extLst>
          </p:cNvPr>
          <p:cNvSpPr/>
          <p:nvPr/>
        </p:nvSpPr>
        <p:spPr>
          <a:xfrm>
            <a:off x="581710" y="1218454"/>
            <a:ext cx="4498289" cy="1778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source-1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key1: value1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59ECC2-86A5-4A2E-83FA-14ED57024CB6}"/>
              </a:ext>
            </a:extLst>
          </p:cNvPr>
          <p:cNvSpPr/>
          <p:nvPr/>
        </p:nvSpPr>
        <p:spPr>
          <a:xfrm>
            <a:off x="7100504" y="2764541"/>
            <a:ext cx="4295089" cy="194275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example/Bar/v1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dest-1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dest_key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value1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100ABA-3BC4-4A5D-AEA9-FB4544974D17}"/>
              </a:ext>
            </a:extLst>
          </p:cNvPr>
          <p:cNvSpPr/>
          <p:nvPr/>
        </p:nvSpPr>
        <p:spPr>
          <a:xfrm>
            <a:off x="581710" y="3111975"/>
            <a:ext cx="4498289" cy="31975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example/Bar/v1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dest-1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schema: example/Foo/v1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name: source-1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path: .key1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path: 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dest_key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0338B-5F62-4828-8353-C679F1A64B87}"/>
              </a:ext>
            </a:extLst>
          </p:cNvPr>
          <p:cNvSpPr/>
          <p:nvPr/>
        </p:nvSpPr>
        <p:spPr>
          <a:xfrm>
            <a:off x="857250" y="2695575"/>
            <a:ext cx="1666875" cy="27835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91B2A-062F-49F7-BA3A-D3C9C767BEC0}"/>
              </a:ext>
            </a:extLst>
          </p:cNvPr>
          <p:cNvSpPr/>
          <p:nvPr/>
        </p:nvSpPr>
        <p:spPr>
          <a:xfrm>
            <a:off x="1450181" y="4313660"/>
            <a:ext cx="3093244" cy="110945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D377E-FF3E-43D8-A18D-10850F6BFD9B}"/>
              </a:ext>
            </a:extLst>
          </p:cNvPr>
          <p:cNvSpPr/>
          <p:nvPr/>
        </p:nvSpPr>
        <p:spPr>
          <a:xfrm>
            <a:off x="1450181" y="5399403"/>
            <a:ext cx="2188369" cy="55764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684675-51E7-4B4C-AE69-5D092A63A344}"/>
              </a:ext>
            </a:extLst>
          </p:cNvPr>
          <p:cNvSpPr/>
          <p:nvPr/>
        </p:nvSpPr>
        <p:spPr>
          <a:xfrm>
            <a:off x="7384256" y="4305300"/>
            <a:ext cx="2284878" cy="24765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E85CA8-98F2-4468-BEB5-442E72B1A571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>
            <a:off x="1690688" y="2973931"/>
            <a:ext cx="1306115" cy="13397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FDCA66-5386-416B-A95B-C60B4E31933F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638550" y="4429125"/>
            <a:ext cx="3745706" cy="12491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5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BC9FE9-83F9-41F1-AA1D-CB7A0FA64DBE}"/>
              </a:ext>
            </a:extLst>
          </p:cNvPr>
          <p:cNvSpPr/>
          <p:nvPr/>
        </p:nvSpPr>
        <p:spPr>
          <a:xfrm>
            <a:off x="139249" y="1898423"/>
            <a:ext cx="3356344" cy="2970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AD5110F-93E8-4D4A-828E-62808ED4DC03}"/>
              </a:ext>
            </a:extLst>
          </p:cNvPr>
          <p:cNvSpPr/>
          <p:nvPr/>
        </p:nvSpPr>
        <p:spPr>
          <a:xfrm>
            <a:off x="3434802" y="1463163"/>
            <a:ext cx="5170769" cy="38943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01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Deduplication : Layering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2DBFB0-58B1-4556-924D-826BA40C66B5}"/>
              </a:ext>
            </a:extLst>
          </p:cNvPr>
          <p:cNvSpPr/>
          <p:nvPr/>
        </p:nvSpPr>
        <p:spPr>
          <a:xfrm>
            <a:off x="202995" y="1972792"/>
            <a:ext cx="3184079" cy="28396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parent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labels: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arbitrary: label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layeringDefinition: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layer: global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deep: {parent: data}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EF25E8-E410-491F-82F3-5F473C220AB2}"/>
              </a:ext>
            </a:extLst>
          </p:cNvPr>
          <p:cNvSpPr/>
          <p:nvPr/>
        </p:nvSpPr>
        <p:spPr>
          <a:xfrm>
            <a:off x="8693406" y="2204504"/>
            <a:ext cx="3391520" cy="24341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child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deep: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child: data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parent: data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1F539F-1EE4-4A3A-A34B-8DFB9A5D5470}"/>
              </a:ext>
            </a:extLst>
          </p:cNvPr>
          <p:cNvSpPr/>
          <p:nvPr/>
        </p:nvSpPr>
        <p:spPr>
          <a:xfrm>
            <a:off x="3495593" y="1518674"/>
            <a:ext cx="3391520" cy="374788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name: child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layeringDefinition: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parentSelector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arbitrary: label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actions: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- method: merge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path: 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deep: {child: data}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A1C15F-7AA6-4993-B7AA-E2049304BAE0}"/>
              </a:ext>
            </a:extLst>
          </p:cNvPr>
          <p:cNvSpPr/>
          <p:nvPr/>
        </p:nvSpPr>
        <p:spPr>
          <a:xfrm>
            <a:off x="4122210" y="2987104"/>
            <a:ext cx="2560417" cy="584772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C10C6B-5730-42C7-9256-CBAF9A5D9BFB}"/>
              </a:ext>
            </a:extLst>
          </p:cNvPr>
          <p:cNvCxnSpPr>
            <a:cxnSpLocks/>
          </p:cNvCxnSpPr>
          <p:nvPr/>
        </p:nvCxnSpPr>
        <p:spPr>
          <a:xfrm>
            <a:off x="3061534" y="3133725"/>
            <a:ext cx="1060677" cy="17145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33ED40B-24AA-4B1E-BF8E-3E4DC6917997}"/>
              </a:ext>
            </a:extLst>
          </p:cNvPr>
          <p:cNvSpPr/>
          <p:nvPr/>
        </p:nvSpPr>
        <p:spPr>
          <a:xfrm>
            <a:off x="501117" y="2854609"/>
            <a:ext cx="2560417" cy="533401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400C7E-2E7F-4574-ABD4-000B2A8C1CB4}"/>
              </a:ext>
            </a:extLst>
          </p:cNvPr>
          <p:cNvSpPr/>
          <p:nvPr/>
        </p:nvSpPr>
        <p:spPr>
          <a:xfrm>
            <a:off x="9032081" y="3714750"/>
            <a:ext cx="1856052" cy="81915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841349-ED9F-49DC-BDCE-F664C0A409A9}"/>
              </a:ext>
            </a:extLst>
          </p:cNvPr>
          <p:cNvSpPr/>
          <p:nvPr/>
        </p:nvSpPr>
        <p:spPr>
          <a:xfrm>
            <a:off x="3879056" y="4912492"/>
            <a:ext cx="2464594" cy="27443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69BC0C-B671-4130-833B-7F39E7A64A57}"/>
              </a:ext>
            </a:extLst>
          </p:cNvPr>
          <p:cNvSpPr/>
          <p:nvPr/>
        </p:nvSpPr>
        <p:spPr>
          <a:xfrm>
            <a:off x="553135" y="4477861"/>
            <a:ext cx="2560417" cy="27443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09FAFF-B655-4221-AAE4-4B267F39A71E}"/>
              </a:ext>
            </a:extLst>
          </p:cNvPr>
          <p:cNvCxnSpPr>
            <a:cxnSpLocks/>
            <a:stCxn id="34" idx="3"/>
            <a:endCxn id="32" idx="1"/>
          </p:cNvCxnSpPr>
          <p:nvPr/>
        </p:nvCxnSpPr>
        <p:spPr>
          <a:xfrm flipV="1">
            <a:off x="3113552" y="4124325"/>
            <a:ext cx="5918529" cy="49075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54C8A4-8AF0-487B-BDA0-2B73A7FCB90F}"/>
              </a:ext>
            </a:extLst>
          </p:cNvPr>
          <p:cNvCxnSpPr>
            <a:cxnSpLocks/>
            <a:stCxn id="33" idx="3"/>
            <a:endCxn id="32" idx="1"/>
          </p:cNvCxnSpPr>
          <p:nvPr/>
        </p:nvCxnSpPr>
        <p:spPr>
          <a:xfrm flipV="1">
            <a:off x="6343650" y="4124325"/>
            <a:ext cx="2688431" cy="92538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2" grpId="0" animBg="1"/>
      <p:bldP spid="27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619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Deduplication: Layering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A02AF-8022-491E-806D-F42CAA4B5F01}"/>
              </a:ext>
            </a:extLst>
          </p:cNvPr>
          <p:cNvSpPr txBox="1"/>
          <p:nvPr/>
        </p:nvSpPr>
        <p:spPr>
          <a:xfrm>
            <a:off x="6332339" y="1427595"/>
            <a:ext cx="5752587" cy="76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AIRSHIP SITE DEFINITION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61C13-0B9E-4711-8D31-3F0ECE285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44491"/>
              </p:ext>
            </p:extLst>
          </p:nvPr>
        </p:nvGraphicFramePr>
        <p:xfrm>
          <a:off x="6715865" y="2774413"/>
          <a:ext cx="4823408" cy="1737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4033926518"/>
                    </a:ext>
                  </a:extLst>
                </a:gridCol>
                <a:gridCol w="2284924">
                  <a:extLst>
                    <a:ext uri="{9D8B030D-6E8A-4147-A177-3AD203B41FA5}">
                      <a16:colId xmlns:a16="http://schemas.microsoft.com/office/drawing/2014/main" val="2017080966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Global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~24.0k LOC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375129"/>
                  </a:ext>
                </a:extLst>
              </a:tr>
              <a:tr h="47698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~3.5k LOC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87639"/>
                  </a:ext>
                </a:extLst>
              </a:tr>
              <a:tr h="47698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Site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~1.8k LOC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727107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AA28AF-6C73-4FB2-87D5-6975CFBCCE9C}"/>
              </a:ext>
            </a:extLst>
          </p:cNvPr>
          <p:cNvSpPr/>
          <p:nvPr/>
        </p:nvSpPr>
        <p:spPr>
          <a:xfrm>
            <a:off x="621503" y="2190020"/>
            <a:ext cx="4678308" cy="2708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schema: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deckhand/</a:t>
            </a:r>
            <a:r>
              <a:rPr lang="en-US" dirty="0" err="1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LayeringPolicy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/v1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metadata: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name: layering-policy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schema: metadata/Control/v1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layers: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- global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 -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- site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7219B-9056-4C09-AA9D-6802FF107DD6}"/>
              </a:ext>
            </a:extLst>
          </p:cNvPr>
          <p:cNvSpPr txBox="1"/>
          <p:nvPr/>
        </p:nvSpPr>
        <p:spPr>
          <a:xfrm>
            <a:off x="581711" y="1427595"/>
            <a:ext cx="4678308" cy="76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LAYERING POLICY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19B25E-D8DF-409A-A781-30893AC378FB}"/>
              </a:ext>
            </a:extLst>
          </p:cNvPr>
          <p:cNvCxnSpPr/>
          <p:nvPr/>
        </p:nvCxnSpPr>
        <p:spPr>
          <a:xfrm flipV="1">
            <a:off x="6095999" y="1460825"/>
            <a:ext cx="0" cy="4008158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7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Deduplication: Improvements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A6D518-F92B-4DBD-B2C4-A7F40B445856}"/>
              </a:ext>
            </a:extLst>
          </p:cNvPr>
          <p:cNvSpPr txBox="1"/>
          <p:nvPr/>
        </p:nvSpPr>
        <p:spPr>
          <a:xfrm>
            <a:off x="1001474" y="1564374"/>
            <a:ext cx="8442266" cy="34202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Replacement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Site-specific overrides for triage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Multiple destination substitution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boilerplate for repeated substitutions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Recursive substitution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Replace descendent data matching a pattern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4" y="2786874"/>
            <a:ext cx="649224" cy="649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4" y="4078621"/>
            <a:ext cx="649224" cy="649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4" y="1495127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T Aleck Cd" panose="020B0506020203020204" pitchFamily="34" charset="0"/>
              <a:ea typeface="+mj-ea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TT Aleck Cd Black" panose="020B0806020203020204" pitchFamily="34" charset="0"/>
              </a:rPr>
              <a:t>Deckhand Stability: Validation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T Aleck Cd" panose="020B0506020203020204" pitchFamily="34" charset="0"/>
                <a:ea typeface="+mn-ea"/>
                <a:cs typeface="ATT Aleck Cd" panose="020B0506020203020204" pitchFamily="34" charset="0"/>
              </a:rPr>
              <a:t>11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FAA11C-1EBD-48CB-864B-DFB8DD7DCCCA}"/>
              </a:ext>
            </a:extLst>
          </p:cNvPr>
          <p:cNvSpPr/>
          <p:nvPr/>
        </p:nvSpPr>
        <p:spPr>
          <a:xfrm>
            <a:off x="581711" y="1960022"/>
            <a:ext cx="5111919" cy="40545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schema: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deckhand/</a:t>
            </a:r>
            <a:r>
              <a:rPr lang="en-US" dirty="0" err="1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DataSchema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/v1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metadata: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name: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armada/Chart/v1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schema: metadata/Control/v1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data:</a:t>
            </a:r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</a:t>
            </a:r>
            <a:r>
              <a:rPr lang="de-DE" dirty="0"/>
              <a:t>$schema: http://json-schema.org/schema#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type: object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properties: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 release: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type: string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 values: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type: object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…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7C125D-310D-48E7-AAAF-EEA7D02887A9}"/>
              </a:ext>
            </a:extLst>
          </p:cNvPr>
          <p:cNvSpPr/>
          <p:nvPr/>
        </p:nvSpPr>
        <p:spPr>
          <a:xfrm>
            <a:off x="6498372" y="1960022"/>
            <a:ext cx="5111919" cy="40545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schema: armada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/Chart/v1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metadata: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name: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nova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schema: metadata/Document/v1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release: </a:t>
            </a:r>
            <a:r>
              <a:rPr lang="en-US" dirty="0" err="1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</a:t>
            </a:r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values: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logging: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policy: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…</a:t>
            </a:r>
          </a:p>
          <a:p>
            <a:pPr lvl="0"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205DF-EACE-42A8-95AD-D8A0E49B0764}"/>
              </a:ext>
            </a:extLst>
          </p:cNvPr>
          <p:cNvSpPr/>
          <p:nvPr/>
        </p:nvSpPr>
        <p:spPr>
          <a:xfrm>
            <a:off x="986589" y="2657760"/>
            <a:ext cx="2731169" cy="27672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4FD554-433E-4C01-BE36-E3EF5C303AEB}"/>
              </a:ext>
            </a:extLst>
          </p:cNvPr>
          <p:cNvSpPr/>
          <p:nvPr/>
        </p:nvSpPr>
        <p:spPr>
          <a:xfrm>
            <a:off x="6575890" y="2044418"/>
            <a:ext cx="3093244" cy="31867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9CD3-E454-49A3-A9FD-682959BD6B36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717758" y="2203753"/>
            <a:ext cx="2858132" cy="59237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C8A52B-B3AD-400A-8579-593FFD707556}"/>
              </a:ext>
            </a:extLst>
          </p:cNvPr>
          <p:cNvSpPr txBox="1"/>
          <p:nvPr/>
        </p:nvSpPr>
        <p:spPr>
          <a:xfrm>
            <a:off x="798516" y="1258187"/>
            <a:ext cx="4678308" cy="76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SCHEMA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30B9E-953F-4AB7-839F-C5BD5AC38688}"/>
              </a:ext>
            </a:extLst>
          </p:cNvPr>
          <p:cNvSpPr txBox="1"/>
          <p:nvPr/>
        </p:nvSpPr>
        <p:spPr>
          <a:xfrm>
            <a:off x="6715177" y="1258187"/>
            <a:ext cx="4678308" cy="76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DOCUMENT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1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1CDE788-DE41-4FC8-BEF9-A936DB97A603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4590578" y="2765211"/>
            <a:ext cx="0" cy="1625456"/>
          </a:xfrm>
          <a:prstGeom prst="straightConnector1">
            <a:avLst/>
          </a:prstGeom>
          <a:ln w="50800">
            <a:prstDash val="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T Aleck Cd" panose="020B0506020203020204" pitchFamily="34" charset="0"/>
              <a:ea typeface="+mj-ea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TT Aleck Cd Black" panose="020B0806020203020204" pitchFamily="34" charset="0"/>
              </a:rPr>
              <a:t>Deckhand Security: Traceability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T Aleck Cd" panose="020B0506020203020204" pitchFamily="34" charset="0"/>
                <a:ea typeface="+mn-ea"/>
                <a:cs typeface="ATT Aleck Cd" panose="020B0506020203020204" pitchFamily="34" charset="0"/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4" name="Cylinder 3">
            <a:extLst>
              <a:ext uri="{FF2B5EF4-FFF2-40B4-BE49-F238E27FC236}">
                <a16:creationId xmlns:a16="http://schemas.microsoft.com/office/drawing/2014/main" id="{38B3D950-5C93-48C4-B79E-74E950DC96A5}"/>
              </a:ext>
            </a:extLst>
          </p:cNvPr>
          <p:cNvSpPr/>
          <p:nvPr/>
        </p:nvSpPr>
        <p:spPr>
          <a:xfrm>
            <a:off x="429103" y="1536172"/>
            <a:ext cx="1851362" cy="1658476"/>
          </a:xfrm>
          <a:prstGeom prst="ca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/>
              <a:t>git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5D75F4-D436-4A00-A053-262DE1913B22}"/>
              </a:ext>
            </a:extLst>
          </p:cNvPr>
          <p:cNvSpPr/>
          <p:nvPr/>
        </p:nvSpPr>
        <p:spPr>
          <a:xfrm>
            <a:off x="7396698" y="1808974"/>
            <a:ext cx="3023936" cy="1102659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/>
              <a:t>Shipyard</a:t>
            </a: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65CC440B-6AB9-4526-923B-60B4E51A6DA7}"/>
              </a:ext>
            </a:extLst>
          </p:cNvPr>
          <p:cNvSpPr/>
          <p:nvPr/>
        </p:nvSpPr>
        <p:spPr>
          <a:xfrm>
            <a:off x="7396698" y="3788130"/>
            <a:ext cx="3023936" cy="1980296"/>
          </a:xfrm>
          <a:prstGeom prst="ca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/>
              <a:t>Deckhand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1ADCE9-7529-4E88-9085-3528C7DCA4A7}"/>
              </a:ext>
            </a:extLst>
          </p:cNvPr>
          <p:cNvCxnSpPr>
            <a:cxnSpLocks/>
            <a:stCxn id="5" idx="2"/>
            <a:endCxn id="14" idx="1"/>
          </p:cNvCxnSpPr>
          <p:nvPr/>
        </p:nvCxnSpPr>
        <p:spPr>
          <a:xfrm>
            <a:off x="8908666" y="2911633"/>
            <a:ext cx="0" cy="87649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37BC71-BAC5-4C7A-A448-FB8987C2569B}"/>
              </a:ext>
            </a:extLst>
          </p:cNvPr>
          <p:cNvCxnSpPr>
            <a:cxnSpLocks/>
            <a:stCxn id="37" idx="3"/>
            <a:endCxn id="5" idx="1"/>
          </p:cNvCxnSpPr>
          <p:nvPr/>
        </p:nvCxnSpPr>
        <p:spPr>
          <a:xfrm flipV="1">
            <a:off x="5763013" y="2360304"/>
            <a:ext cx="1633685" cy="3899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99A3395-5F70-4268-9572-335969B477F1}"/>
              </a:ext>
            </a:extLst>
          </p:cNvPr>
          <p:cNvSpPr/>
          <p:nvPr/>
        </p:nvSpPr>
        <p:spPr>
          <a:xfrm>
            <a:off x="3664897" y="4390667"/>
            <a:ext cx="1851362" cy="11026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/>
              <a:t>API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F4F0CE6-391A-457E-AC53-6FC51172003B}"/>
              </a:ext>
            </a:extLst>
          </p:cNvPr>
          <p:cNvSpPr/>
          <p:nvPr/>
        </p:nvSpPr>
        <p:spPr>
          <a:xfrm>
            <a:off x="3418143" y="1963195"/>
            <a:ext cx="2344870" cy="802016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 err="1"/>
              <a:t>Pegleg</a:t>
            </a:r>
            <a:endParaRPr lang="en-US" sz="44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4D1E8F9-16C4-4284-98B4-74CB91BBD414}"/>
              </a:ext>
            </a:extLst>
          </p:cNvPr>
          <p:cNvCxnSpPr>
            <a:cxnSpLocks/>
            <a:stCxn id="4" idx="4"/>
            <a:endCxn id="37" idx="1"/>
          </p:cNvCxnSpPr>
          <p:nvPr/>
        </p:nvCxnSpPr>
        <p:spPr>
          <a:xfrm flipV="1">
            <a:off x="2280465" y="2364203"/>
            <a:ext cx="1137678" cy="120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T Aleck Cd" panose="020B0506020203020204" pitchFamily="34" charset="0"/>
              <a:ea typeface="+mj-ea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TT Aleck Cd Black" panose="020B0806020203020204" pitchFamily="34" charset="0"/>
              </a:rPr>
              <a:t>Deckhand Security: Encryption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T Aleck Cd" panose="020B0506020203020204" pitchFamily="34" charset="0"/>
                <a:ea typeface="+mn-ea"/>
                <a:cs typeface="ATT Aleck Cd" panose="020B0506020203020204" pitchFamily="34" charset="0"/>
              </a:rPr>
              <a:t>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06FEB0-F06B-40D6-B4E6-994CE942AD88}"/>
              </a:ext>
            </a:extLst>
          </p:cNvPr>
          <p:cNvSpPr/>
          <p:nvPr/>
        </p:nvSpPr>
        <p:spPr>
          <a:xfrm>
            <a:off x="3540040" y="1945268"/>
            <a:ext cx="5111919" cy="20217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schema: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deckhand/Passphrase/v1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metadata: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name: </a:t>
            </a: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application-password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storagePolicy: encrypted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data: secret-password</a:t>
            </a:r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64685-3F9B-44BA-9CE8-EA0133F72829}"/>
              </a:ext>
            </a:extLst>
          </p:cNvPr>
          <p:cNvSpPr/>
          <p:nvPr/>
        </p:nvSpPr>
        <p:spPr>
          <a:xfrm>
            <a:off x="3862136" y="2970956"/>
            <a:ext cx="3080085" cy="253508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Security: Integrations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14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9CA52F-F775-47CF-A20B-FB7CC26F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10" y="1375271"/>
            <a:ext cx="3161951" cy="2534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162477-55CB-4CEB-8335-24C1F5A62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29" y="1373153"/>
            <a:ext cx="3039465" cy="2532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A33CB1-CF26-4158-8598-EEC81A267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6" y="1373153"/>
            <a:ext cx="3049597" cy="25328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0B5DAC-E61F-442F-A71A-60D3265225FF}"/>
              </a:ext>
            </a:extLst>
          </p:cNvPr>
          <p:cNvSpPr/>
          <p:nvPr/>
        </p:nvSpPr>
        <p:spPr>
          <a:xfrm>
            <a:off x="1164416" y="3995400"/>
            <a:ext cx="9424645" cy="2167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803BC0-BF9E-4D6C-B3DA-FDB77A6A54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34" y="3995400"/>
            <a:ext cx="4547164" cy="21424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54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2</a:t>
            </a:fld>
            <a:r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961965" cy="6345984"/>
          </a:xfrm>
          <a:prstGeom prst="flowChartDelay">
            <a:avLst/>
          </a:prstGeom>
        </p:spPr>
      </p:pic>
      <p:sp>
        <p:nvSpPr>
          <p:cNvPr id="21" name="Flowchart: Delay 20"/>
          <p:cNvSpPr/>
          <p:nvPr/>
        </p:nvSpPr>
        <p:spPr>
          <a:xfrm>
            <a:off x="0" y="0"/>
            <a:ext cx="4961965" cy="6345984"/>
          </a:xfrm>
          <a:prstGeom prst="flowChartDelay">
            <a:avLst/>
          </a:prstGeom>
          <a:solidFill>
            <a:schemeClr val="tx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41444" y="931428"/>
            <a:ext cx="2750485" cy="0"/>
          </a:xfrm>
          <a:prstGeom prst="line">
            <a:avLst/>
          </a:prstGeom>
          <a:ln w="38100" cmpd="sng">
            <a:solidFill>
              <a:schemeClr val="bg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07622" y="2058398"/>
            <a:ext cx="4877304" cy="495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TT Aleck Cd" panose="020B0506020203020204" pitchFamily="34" charset="0"/>
              </a:rPr>
              <a:t>Features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07621" y="690991"/>
            <a:ext cx="4877305" cy="495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TT Aleck Cd" panose="020B0506020203020204" pitchFamily="34" charset="0"/>
              </a:rPr>
              <a:t>Overview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849629" y="2288678"/>
            <a:ext cx="2142300" cy="0"/>
          </a:xfrm>
          <a:prstGeom prst="line">
            <a:avLst/>
          </a:prstGeom>
          <a:ln w="38100" cmpd="sng">
            <a:solidFill>
              <a:schemeClr val="bg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07622" y="3512422"/>
            <a:ext cx="4877304" cy="495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TT Aleck Cd" panose="020B0506020203020204" pitchFamily="34" charset="0"/>
              </a:rPr>
              <a:t>Use Cases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921623" y="3743190"/>
            <a:ext cx="2070306" cy="0"/>
          </a:xfrm>
          <a:prstGeom prst="line">
            <a:avLst/>
          </a:prstGeom>
          <a:ln w="38100" cmpd="sng">
            <a:solidFill>
              <a:schemeClr val="bg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07622" y="5051355"/>
            <a:ext cx="4877304" cy="495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TT Aleck Cd" panose="020B0506020203020204" pitchFamily="34" charset="0"/>
              </a:rPr>
              <a:t>Wrap Up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19395" y="5299005"/>
            <a:ext cx="2672534" cy="0"/>
          </a:xfrm>
          <a:prstGeom prst="line">
            <a:avLst/>
          </a:prstGeom>
          <a:ln w="38100" cmpd="sng">
            <a:solidFill>
              <a:schemeClr val="bg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1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Use Cases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B8153A-D9AF-46FC-8DA5-8EC5D1810648}"/>
              </a:ext>
            </a:extLst>
          </p:cNvPr>
          <p:cNvSpPr txBox="1"/>
          <p:nvPr/>
        </p:nvSpPr>
        <p:spPr>
          <a:xfrm>
            <a:off x="1743322" y="1244459"/>
            <a:ext cx="7084482" cy="15804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Full Airship deployments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Armada + Deckhand-only deployments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Standalone </a:t>
            </a:r>
            <a:r>
              <a:rPr lang="en-US" sz="3600" dirty="0" err="1">
                <a:solidFill>
                  <a:schemeClr val="bg1"/>
                </a:solidFill>
              </a:rPr>
              <a:t>YAML</a:t>
            </a:r>
            <a:r>
              <a:rPr lang="en-US" sz="3600" dirty="0">
                <a:solidFill>
                  <a:schemeClr val="bg1"/>
                </a:solidFill>
              </a:rPr>
              <a:t> document repository</a:t>
            </a:r>
          </a:p>
        </p:txBody>
      </p:sp>
    </p:spTree>
    <p:extLst>
      <p:ext uri="{BB962C8B-B14F-4D97-AF65-F5344CB8AC3E}">
        <p14:creationId xmlns:p14="http://schemas.microsoft.com/office/powerpoint/2010/main" val="243821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Deckhand: Future 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B8153A-D9AF-46FC-8DA5-8EC5D1810648}"/>
              </a:ext>
            </a:extLst>
          </p:cNvPr>
          <p:cNvSpPr txBox="1"/>
          <p:nvPr/>
        </p:nvSpPr>
        <p:spPr>
          <a:xfrm>
            <a:off x="1746503" y="1949389"/>
            <a:ext cx="7084482" cy="15804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More use-cases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Simplify implementation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Improve </a:t>
            </a:r>
            <a:r>
              <a:rPr lang="en-US" sz="3600" dirty="0" err="1">
                <a:solidFill>
                  <a:schemeClr val="bg1"/>
                </a:solidFill>
              </a:rPr>
              <a:t>consumability</a:t>
            </a:r>
            <a:r>
              <a:rPr lang="en-US" sz="3600" dirty="0">
                <a:solidFill>
                  <a:schemeClr val="bg1"/>
                </a:solidFill>
              </a:rPr>
              <a:t> for client code</a:t>
            </a:r>
          </a:p>
        </p:txBody>
      </p:sp>
    </p:spTree>
    <p:extLst>
      <p:ext uri="{BB962C8B-B14F-4D97-AF65-F5344CB8AC3E}">
        <p14:creationId xmlns:p14="http://schemas.microsoft.com/office/powerpoint/2010/main" val="90710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T Aleck Cd" panose="020B0506020203020204" pitchFamily="34" charset="0"/>
              <a:ea typeface="+mj-ea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TT Aleck Cd Black" panose="020B0806020203020204" pitchFamily="34" charset="0"/>
              </a:rPr>
              <a:t>Thanks!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T Aleck Cd" panose="020B0506020203020204" pitchFamily="34" charset="0"/>
                <a:ea typeface="+mn-ea"/>
                <a:cs typeface="ATT Aleck Cd" panose="020B0506020203020204" pitchFamily="34" charset="0"/>
              </a:rPr>
              <a:t>17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68" y="1142394"/>
            <a:ext cx="5870799" cy="5084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5727" y="1451720"/>
            <a:ext cx="55626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dirty="0">
                <a:solidFill>
                  <a:schemeClr val="bg1"/>
                </a:solidFill>
              </a:rPr>
              <a:t>More Resources: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airship-deckhand.readthedocs.io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Airship </a:t>
            </a:r>
            <a:r>
              <a:rPr lang="en-US" sz="2800" dirty="0" err="1">
                <a:solidFill>
                  <a:schemeClr val="bg1"/>
                </a:solidFill>
              </a:rPr>
              <a:t>Treasuremap</a:t>
            </a:r>
            <a:endParaRPr lang="en-US" sz="2800" dirty="0">
              <a:solidFill>
                <a:schemeClr val="bg1"/>
              </a:solidFill>
            </a:endParaRP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airshipit.org</a:t>
            </a:r>
          </a:p>
          <a:p>
            <a:pPr marL="514350" lvl="1" indent="-33972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airshipit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19B25E-D8DF-409A-A781-30893AC378FB}"/>
              </a:ext>
            </a:extLst>
          </p:cNvPr>
          <p:cNvCxnSpPr/>
          <p:nvPr/>
        </p:nvCxnSpPr>
        <p:spPr>
          <a:xfrm>
            <a:off x="6443912" y="1348834"/>
            <a:ext cx="0" cy="4982297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8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0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Origin &amp; Motivation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3</a:t>
            </a:fld>
            <a:r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49DC2-F6B7-4E53-9984-4162B6A3C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338" y="1310650"/>
            <a:ext cx="8711324" cy="49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03E099D-CEDE-432E-8836-8ACC6F2E3406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879414" y="3019233"/>
            <a:ext cx="427514" cy="585070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Minus Sign 100">
            <a:extLst>
              <a:ext uri="{FF2B5EF4-FFF2-40B4-BE49-F238E27FC236}">
                <a16:creationId xmlns:a16="http://schemas.microsoft.com/office/drawing/2014/main" id="{2D2E7FD2-5D4A-43FF-99CC-6393C8B3D5AB}"/>
              </a:ext>
            </a:extLst>
          </p:cNvPr>
          <p:cNvSpPr/>
          <p:nvPr/>
        </p:nvSpPr>
        <p:spPr>
          <a:xfrm rot="19592972">
            <a:off x="6092371" y="3575476"/>
            <a:ext cx="1251568" cy="847479"/>
          </a:xfrm>
          <a:prstGeom prst="mathMinus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7" name="Minus Sign 96">
            <a:extLst>
              <a:ext uri="{FF2B5EF4-FFF2-40B4-BE49-F238E27FC236}">
                <a16:creationId xmlns:a16="http://schemas.microsoft.com/office/drawing/2014/main" id="{37C0BA32-08C4-4221-B2EA-B44961137433}"/>
              </a:ext>
            </a:extLst>
          </p:cNvPr>
          <p:cNvSpPr/>
          <p:nvPr/>
        </p:nvSpPr>
        <p:spPr>
          <a:xfrm rot="2259082">
            <a:off x="6150939" y="2880089"/>
            <a:ext cx="1251568" cy="847479"/>
          </a:xfrm>
          <a:prstGeom prst="mathMinus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30C4F9F-A569-4396-AAB5-E6A9F302BC85}"/>
              </a:ext>
            </a:extLst>
          </p:cNvPr>
          <p:cNvSpPr/>
          <p:nvPr/>
        </p:nvSpPr>
        <p:spPr>
          <a:xfrm>
            <a:off x="6339542" y="3482012"/>
            <a:ext cx="1197780" cy="36959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D29A291-05F0-4C05-AB2B-3240728D5E5C}"/>
              </a:ext>
            </a:extLst>
          </p:cNvPr>
          <p:cNvSpPr/>
          <p:nvPr/>
        </p:nvSpPr>
        <p:spPr>
          <a:xfrm>
            <a:off x="7387165" y="2463570"/>
            <a:ext cx="2374256" cy="23946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Origin &amp; Motivation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4</a:t>
            </a:fld>
            <a:r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7BDBF-42B1-433E-839E-DF115471CB7E}"/>
              </a:ext>
            </a:extLst>
          </p:cNvPr>
          <p:cNvSpPr>
            <a:spLocks noChangeAspect="1"/>
          </p:cNvSpPr>
          <p:nvPr/>
        </p:nvSpPr>
        <p:spPr>
          <a:xfrm>
            <a:off x="1090143" y="3519373"/>
            <a:ext cx="1113473" cy="3053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Armada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264C6F-9EED-4B92-8D4A-6285A2BF5A70}"/>
              </a:ext>
            </a:extLst>
          </p:cNvPr>
          <p:cNvSpPr>
            <a:spLocks noChangeAspect="1"/>
          </p:cNvSpPr>
          <p:nvPr/>
        </p:nvSpPr>
        <p:spPr>
          <a:xfrm>
            <a:off x="1473064" y="3991481"/>
            <a:ext cx="1113473" cy="3053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Promenade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916C55-FDEE-45C6-92A2-44F0DE3D261C}"/>
              </a:ext>
            </a:extLst>
          </p:cNvPr>
          <p:cNvSpPr>
            <a:spLocks noChangeAspect="1"/>
          </p:cNvSpPr>
          <p:nvPr/>
        </p:nvSpPr>
        <p:spPr>
          <a:xfrm>
            <a:off x="2322677" y="3604303"/>
            <a:ext cx="1113473" cy="3053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Drydock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297E17-00CD-4CD6-B9D9-1BE36A925138}"/>
              </a:ext>
            </a:extLst>
          </p:cNvPr>
          <p:cNvSpPr/>
          <p:nvPr/>
        </p:nvSpPr>
        <p:spPr>
          <a:xfrm>
            <a:off x="7807824" y="4084717"/>
            <a:ext cx="1590675" cy="436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Promenade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401E3A1-5194-4729-A34C-457D261BC1F6}"/>
              </a:ext>
            </a:extLst>
          </p:cNvPr>
          <p:cNvSpPr/>
          <p:nvPr/>
        </p:nvSpPr>
        <p:spPr>
          <a:xfrm>
            <a:off x="7795802" y="2778374"/>
            <a:ext cx="1590675" cy="436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Shipyard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C6D385B-6FF1-43A5-9BDF-3275B0E03D0E}"/>
              </a:ext>
            </a:extLst>
          </p:cNvPr>
          <p:cNvSpPr/>
          <p:nvPr/>
        </p:nvSpPr>
        <p:spPr>
          <a:xfrm>
            <a:off x="7807824" y="3435592"/>
            <a:ext cx="1590675" cy="436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Deckhand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0D76EE3-76CC-451B-9BBE-41D18B2201C1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1986617" y="4315496"/>
            <a:ext cx="131562" cy="555006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xplosion: 14 Points 63">
            <a:extLst>
              <a:ext uri="{FF2B5EF4-FFF2-40B4-BE49-F238E27FC236}">
                <a16:creationId xmlns:a16="http://schemas.microsoft.com/office/drawing/2014/main" id="{78C15C47-6B2C-4C40-9EEE-763C1342E5DB}"/>
              </a:ext>
            </a:extLst>
          </p:cNvPr>
          <p:cNvSpPr/>
          <p:nvPr/>
        </p:nvSpPr>
        <p:spPr>
          <a:xfrm>
            <a:off x="293046" y="1742953"/>
            <a:ext cx="1877554" cy="1281858"/>
          </a:xfrm>
          <a:prstGeom prst="irregularSeal2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Config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8D5732D-55DF-4778-88A3-DA0C0374DA45}"/>
              </a:ext>
            </a:extLst>
          </p:cNvPr>
          <p:cNvCxnSpPr>
            <a:cxnSpLocks/>
            <a:stCxn id="64" idx="2"/>
            <a:endCxn id="6" idx="0"/>
          </p:cNvCxnSpPr>
          <p:nvPr/>
        </p:nvCxnSpPr>
        <p:spPr>
          <a:xfrm>
            <a:off x="1302405" y="2861137"/>
            <a:ext cx="344475" cy="658236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Explosion: 14 Points 67">
            <a:extLst>
              <a:ext uri="{FF2B5EF4-FFF2-40B4-BE49-F238E27FC236}">
                <a16:creationId xmlns:a16="http://schemas.microsoft.com/office/drawing/2014/main" id="{82FB7B9A-E658-4F7D-AE2C-08C590A66057}"/>
              </a:ext>
            </a:extLst>
          </p:cNvPr>
          <p:cNvSpPr/>
          <p:nvPr/>
        </p:nvSpPr>
        <p:spPr>
          <a:xfrm>
            <a:off x="10515780" y="3080950"/>
            <a:ext cx="1384867" cy="963819"/>
          </a:xfrm>
          <a:prstGeom prst="irregularSeal2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Config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0F02F44-42EC-4C0D-9ABA-FC3B528ABF66}"/>
              </a:ext>
            </a:extLst>
          </p:cNvPr>
          <p:cNvCxnSpPr>
            <a:cxnSpLocks/>
            <a:stCxn id="33" idx="3"/>
            <a:endCxn id="68" idx="1"/>
          </p:cNvCxnSpPr>
          <p:nvPr/>
        </p:nvCxnSpPr>
        <p:spPr>
          <a:xfrm>
            <a:off x="9398499" y="3653679"/>
            <a:ext cx="1117281" cy="1859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1DB38A7-9363-421F-BBE0-C00FDAC66192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591140" y="3214547"/>
            <a:ext cx="12022" cy="221045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B5FE1DA-CAA3-47BE-9735-D87698A6A346}"/>
              </a:ext>
            </a:extLst>
          </p:cNvPr>
          <p:cNvCxnSpPr>
            <a:cxnSpLocks/>
            <a:stCxn id="27" idx="2"/>
            <a:endCxn id="33" idx="1"/>
          </p:cNvCxnSpPr>
          <p:nvPr/>
        </p:nvCxnSpPr>
        <p:spPr>
          <a:xfrm>
            <a:off x="6530651" y="3146961"/>
            <a:ext cx="1277173" cy="506718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92B5AC3-0ED2-4674-8707-6822BD6AF487}"/>
              </a:ext>
            </a:extLst>
          </p:cNvPr>
          <p:cNvCxnSpPr>
            <a:cxnSpLocks/>
            <a:stCxn id="29" idx="0"/>
            <a:endCxn id="33" idx="1"/>
          </p:cNvCxnSpPr>
          <p:nvPr/>
        </p:nvCxnSpPr>
        <p:spPr>
          <a:xfrm flipV="1">
            <a:off x="6532781" y="3653679"/>
            <a:ext cx="1275043" cy="426388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6FA8D8D-09FB-473E-A56E-9784BF9DD72E}"/>
              </a:ext>
            </a:extLst>
          </p:cNvPr>
          <p:cNvCxnSpPr>
            <a:cxnSpLocks/>
            <a:stCxn id="28" idx="0"/>
            <a:endCxn id="33" idx="2"/>
          </p:cNvCxnSpPr>
          <p:nvPr/>
        </p:nvCxnSpPr>
        <p:spPr>
          <a:xfrm flipV="1">
            <a:off x="8603162" y="3871765"/>
            <a:ext cx="0" cy="212952"/>
          </a:xfrm>
          <a:prstGeom prst="straightConnector1">
            <a:avLst/>
          </a:prstGeom>
          <a:ln w="25400" cmpd="sng">
            <a:solidFill>
              <a:schemeClr val="bg1">
                <a:lumMod val="9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28EB503-1B98-496E-9FF7-25BBFE79E56A}"/>
              </a:ext>
            </a:extLst>
          </p:cNvPr>
          <p:cNvSpPr txBox="1"/>
          <p:nvPr/>
        </p:nvSpPr>
        <p:spPr>
          <a:xfrm>
            <a:off x="1557770" y="1178334"/>
            <a:ext cx="2434698" cy="501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TT Aleck Cd" panose="020B0506020203020204" pitchFamily="34" charset="0"/>
              </a:rPr>
              <a:t>June 2017 POC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7BFE00-F655-4E13-A24F-A1C4D8ED1E42}"/>
              </a:ext>
            </a:extLst>
          </p:cNvPr>
          <p:cNvSpPr txBox="1"/>
          <p:nvPr/>
        </p:nvSpPr>
        <p:spPr>
          <a:xfrm>
            <a:off x="7385809" y="1174549"/>
            <a:ext cx="2434698" cy="501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TT Aleck Cd" panose="020B0506020203020204" pitchFamily="34" charset="0"/>
              </a:rPr>
              <a:t>October 2017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719B25E-D8DF-409A-A781-30893AC378FB}"/>
              </a:ext>
            </a:extLst>
          </p:cNvPr>
          <p:cNvCxnSpPr/>
          <p:nvPr/>
        </p:nvCxnSpPr>
        <p:spPr>
          <a:xfrm>
            <a:off x="5320508" y="1348834"/>
            <a:ext cx="0" cy="4847271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Explosion: 14 Points 40">
            <a:extLst>
              <a:ext uri="{FF2B5EF4-FFF2-40B4-BE49-F238E27FC236}">
                <a16:creationId xmlns:a16="http://schemas.microsoft.com/office/drawing/2014/main" id="{A9615599-95EF-486C-898D-A7BF79AFC74F}"/>
              </a:ext>
            </a:extLst>
          </p:cNvPr>
          <p:cNvSpPr/>
          <p:nvPr/>
        </p:nvSpPr>
        <p:spPr>
          <a:xfrm>
            <a:off x="3144154" y="1967879"/>
            <a:ext cx="1877554" cy="1281858"/>
          </a:xfrm>
          <a:prstGeom prst="irregularSeal2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Config</a:t>
            </a:r>
          </a:p>
        </p:txBody>
      </p:sp>
      <p:sp>
        <p:nvSpPr>
          <p:cNvPr id="42" name="Explosion: 14 Points 41">
            <a:extLst>
              <a:ext uri="{FF2B5EF4-FFF2-40B4-BE49-F238E27FC236}">
                <a16:creationId xmlns:a16="http://schemas.microsoft.com/office/drawing/2014/main" id="{CA05A8D3-1761-41CD-961B-0BD4272EC700}"/>
              </a:ext>
            </a:extLst>
          </p:cNvPr>
          <p:cNvSpPr/>
          <p:nvPr/>
        </p:nvSpPr>
        <p:spPr>
          <a:xfrm>
            <a:off x="1273106" y="4758517"/>
            <a:ext cx="1877554" cy="1281858"/>
          </a:xfrm>
          <a:prstGeom prst="irregularSeal2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Config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BBD69C-44E6-4A4F-96D0-2C3606EA7D39}"/>
              </a:ext>
            </a:extLst>
          </p:cNvPr>
          <p:cNvSpPr/>
          <p:nvPr/>
        </p:nvSpPr>
        <p:spPr>
          <a:xfrm>
            <a:off x="5737443" y="4080067"/>
            <a:ext cx="1590675" cy="436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Drydock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8E7CE0B-2376-4BB6-B1F9-C9C2DCC653CC}"/>
              </a:ext>
            </a:extLst>
          </p:cNvPr>
          <p:cNvSpPr/>
          <p:nvPr/>
        </p:nvSpPr>
        <p:spPr>
          <a:xfrm>
            <a:off x="5735313" y="2710788"/>
            <a:ext cx="1590675" cy="436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Armada</a:t>
            </a:r>
          </a:p>
        </p:txBody>
      </p:sp>
    </p:spTree>
    <p:extLst>
      <p:ext uri="{BB962C8B-B14F-4D97-AF65-F5344CB8AC3E}">
        <p14:creationId xmlns:p14="http://schemas.microsoft.com/office/powerpoint/2010/main" val="322565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96765" y="2133600"/>
            <a:ext cx="5366008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9862" y="2133600"/>
            <a:ext cx="5366008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Deckhand Design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5</a:t>
            </a:fld>
            <a:r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60258" y="1876425"/>
            <a:ext cx="1458097" cy="537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97210" y="1876425"/>
            <a:ext cx="1252152" cy="537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F5053-A9E1-4D88-92A2-E7C930C48910}"/>
              </a:ext>
            </a:extLst>
          </p:cNvPr>
          <p:cNvSpPr txBox="1"/>
          <p:nvPr/>
        </p:nvSpPr>
        <p:spPr>
          <a:xfrm>
            <a:off x="1776026" y="1876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What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16565-F38C-45CC-8274-6072BFFF8EDB}"/>
              </a:ext>
            </a:extLst>
          </p:cNvPr>
          <p:cNvSpPr txBox="1"/>
          <p:nvPr/>
        </p:nvSpPr>
        <p:spPr>
          <a:xfrm>
            <a:off x="6611703" y="1833812"/>
            <a:ext cx="5136133" cy="203129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</a:rPr>
              <a:t>HOW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Configuration lives on-site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Unopinionated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Immutable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19B25E-D8DF-409A-A781-30893AC378FB}"/>
              </a:ext>
            </a:extLst>
          </p:cNvPr>
          <p:cNvCxnSpPr/>
          <p:nvPr/>
        </p:nvCxnSpPr>
        <p:spPr>
          <a:xfrm flipV="1">
            <a:off x="6096000" y="1696996"/>
            <a:ext cx="0" cy="3311609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5C5694-C8E2-45D6-96CC-0E7B984C0E99}"/>
              </a:ext>
            </a:extLst>
          </p:cNvPr>
          <p:cNvSpPr txBox="1"/>
          <p:nvPr/>
        </p:nvSpPr>
        <p:spPr>
          <a:xfrm>
            <a:off x="309862" y="1833812"/>
            <a:ext cx="5427486" cy="203129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</a:rPr>
              <a:t>WHY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Configuration de-duplication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Secret management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Configuration history</a:t>
            </a:r>
          </a:p>
        </p:txBody>
      </p:sp>
    </p:spTree>
    <p:extLst>
      <p:ext uri="{BB962C8B-B14F-4D97-AF65-F5344CB8AC3E}">
        <p14:creationId xmlns:p14="http://schemas.microsoft.com/office/powerpoint/2010/main" val="61240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6</a:t>
            </a:fld>
            <a:r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495624" y="2267813"/>
            <a:ext cx="3667959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516522" y="3701183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Layering and substitution are primarily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de-duplication mechanisms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labels allow filtering documents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storagePolicy allows encryption of any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516522" y="4919490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Structured data section allows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validation through defined schemas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1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566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t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0446" y="5016250"/>
            <a:ext cx="1645921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0446" y="1855257"/>
            <a:ext cx="3918857" cy="330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3178629" y="2020570"/>
            <a:ext cx="931817" cy="221149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prstClr val="white"/>
              </a:solidFill>
              <a:cs typeface="ATT Aleck Cd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1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6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516522" y="2267813"/>
            <a:ext cx="3647061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516522" y="3701183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Layering and substitution are primarily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de-duplication mechanisms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labels allow filtering documents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storagePolicy allows encryption of any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516522" y="4919490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Structured data section allows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TT Aleck Cd" panose="020B0506020203020204" pitchFamily="34" charset="0"/>
              </a:rPr>
              <a:t>validation through defined schemas</a:t>
            </a:r>
          </a:p>
          <a:p>
            <a:endParaRPr lang="en-US" dirty="0" err="1">
              <a:solidFill>
                <a:schemeClr val="accent5">
                  <a:lumMod val="50000"/>
                </a:scheme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0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0446" y="5013126"/>
            <a:ext cx="1645921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2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lvl="0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0446" y="1863934"/>
            <a:ext cx="3918857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63543" y="2595154"/>
            <a:ext cx="679268" cy="30186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0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6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516522" y="2267813"/>
            <a:ext cx="364706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516522" y="3701183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Layering and substitution are primarily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de-duplication mechanisms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TT Aleck Cd" panose="020B0506020203020204" pitchFamily="34" charset="0"/>
              </a:rPr>
              <a:t>labels allow filtering </a:t>
            </a:r>
          </a:p>
          <a:p>
            <a:r>
              <a:rPr lang="en-US" sz="2400" dirty="0">
                <a:solidFill>
                  <a:schemeClr val="bg1"/>
                </a:solidFill>
                <a:cs typeface="ATT Aleck Cd" panose="020B0506020203020204" pitchFamily="34" charset="0"/>
              </a:rPr>
              <a:t>documents</a:t>
            </a:r>
          </a:p>
          <a:p>
            <a:endParaRPr lang="en-US" sz="2400" dirty="0" err="1">
              <a:solidFill>
                <a:schemeClr val="bg1"/>
              </a:solidFill>
              <a:cs typeface="ATT Aleck Cd" panose="020B05060202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storagePolicy allows encryption of any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516522" y="4919490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Structured data section allows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validation through defined schemas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0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0446" y="5013126"/>
            <a:ext cx="1645921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26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0446" y="1863934"/>
            <a:ext cx="3918857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38994" y="3178629"/>
            <a:ext cx="1485835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</p:spTree>
    <p:extLst>
      <p:ext uri="{BB962C8B-B14F-4D97-AF65-F5344CB8AC3E}">
        <p14:creationId xmlns:p14="http://schemas.microsoft.com/office/powerpoint/2010/main" val="133907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 title="Title slide option 1"/>
          <p:cNvSpPr txBox="1">
            <a:spLocks/>
          </p:cNvSpPr>
          <p:nvPr/>
        </p:nvSpPr>
        <p:spPr>
          <a:xfrm>
            <a:off x="322205" y="141800"/>
            <a:ext cx="11868208" cy="7382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sz="3300">
                <a:solidFill>
                  <a:schemeClr val="bg1"/>
                </a:solidFill>
                <a:latin typeface="ClearviewATT" panose="020B0506030500020004" pitchFamily="34" charset="0"/>
                <a:ea typeface="+mj-ea"/>
                <a:cs typeface="+mj-cs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989" b="70090"/>
          <a:stretch/>
        </p:blipFill>
        <p:spPr>
          <a:xfrm>
            <a:off x="0" y="0"/>
            <a:ext cx="12191999" cy="1102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1999" cy="110265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5957047"/>
            <a:ext cx="699247" cy="6589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68" y="181535"/>
            <a:ext cx="9381566" cy="7395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prstClr val="white"/>
                </a:solidFill>
                <a:cs typeface="ATT Aleck Cd Black" panose="020B0806020203020204" pitchFamily="34" charset="0"/>
              </a:rPr>
              <a:t>Deckhand Document Format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13" y="6196105"/>
            <a:ext cx="536313" cy="51901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6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8133" y="0"/>
            <a:ext cx="1302280" cy="110265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CCCC6A-6E3C-45E0-BACA-A6D53DE9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26005"/>
            <a:ext cx="1023358" cy="1050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EA6D-5A3A-4684-B9EE-24E347249E82}"/>
              </a:ext>
            </a:extLst>
          </p:cNvPr>
          <p:cNvSpPr txBox="1"/>
          <p:nvPr/>
        </p:nvSpPr>
        <p:spPr>
          <a:xfrm>
            <a:off x="251758" y="1881351"/>
            <a:ext cx="351905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schema specifies valid contents of “data” key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68F5-9367-4C4A-8EC8-8134884C2273}"/>
              </a:ext>
            </a:extLst>
          </p:cNvPr>
          <p:cNvSpPr txBox="1"/>
          <p:nvPr/>
        </p:nvSpPr>
        <p:spPr>
          <a:xfrm>
            <a:off x="8516522" y="2267813"/>
            <a:ext cx="364706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Metadata section allows complex features without constraining data structure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18F9-A5E7-4A6E-8D14-917A6E4D2712}"/>
              </a:ext>
            </a:extLst>
          </p:cNvPr>
          <p:cNvSpPr txBox="1"/>
          <p:nvPr/>
        </p:nvSpPr>
        <p:spPr>
          <a:xfrm>
            <a:off x="8600400" y="3447984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Layering and substitution 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are primarily de-duplication</a:t>
            </a:r>
          </a:p>
          <a:p>
            <a:r>
              <a:rPr lang="en-US" sz="2400" dirty="0">
                <a:solidFill>
                  <a:prstClr val="white"/>
                </a:solidFill>
                <a:cs typeface="ATT Aleck Cd" panose="020B0506020203020204" pitchFamily="34" charset="0"/>
              </a:rPr>
              <a:t> mechanisms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2C3-85AB-4C27-A968-A567D57D9071}"/>
              </a:ext>
            </a:extLst>
          </p:cNvPr>
          <p:cNvSpPr txBox="1"/>
          <p:nvPr/>
        </p:nvSpPr>
        <p:spPr>
          <a:xfrm>
            <a:off x="192347" y="2945507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labels allow filtering documents</a:t>
            </a:r>
          </a:p>
          <a:p>
            <a:endParaRPr lang="en-US" sz="2400" dirty="0" err="1">
              <a:solidFill>
                <a:prstClr val="white"/>
              </a:solidFill>
              <a:cs typeface="ATT Aleck Cd" panose="020B05060202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6103A-9D86-43E1-8805-12F0226E0264}"/>
              </a:ext>
            </a:extLst>
          </p:cNvPr>
          <p:cNvSpPr txBox="1"/>
          <p:nvPr/>
        </p:nvSpPr>
        <p:spPr>
          <a:xfrm>
            <a:off x="192347" y="4402759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storagePolicy allows encryption of any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document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309C1-EB65-4CD0-99E1-ABC055A283A6}"/>
              </a:ext>
            </a:extLst>
          </p:cNvPr>
          <p:cNvSpPr txBox="1"/>
          <p:nvPr/>
        </p:nvSpPr>
        <p:spPr>
          <a:xfrm>
            <a:off x="8516522" y="4919490"/>
            <a:ext cx="3300247" cy="5675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Structured data section allows</a:t>
            </a:r>
          </a:p>
          <a:p>
            <a:r>
              <a:rPr lang="en-US" dirty="0">
                <a:solidFill>
                  <a:srgbClr val="959595">
                    <a:lumMod val="50000"/>
                  </a:srgbClr>
                </a:solidFill>
                <a:cs typeface="ATT Aleck Cd" panose="020B0506020203020204" pitchFamily="34" charset="0"/>
              </a:rPr>
              <a:t>validation through defined schemas</a:t>
            </a:r>
          </a:p>
          <a:p>
            <a:endParaRPr lang="en-US" dirty="0" err="1">
              <a:solidFill>
                <a:srgbClr val="959595">
                  <a:lumMod val="50000"/>
                </a:srgbClr>
              </a:solidFill>
              <a:cs typeface="ATT Aleck Cd" panose="020B0506020203020204" pitchFamily="34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57A9C666-51A6-4C35-A8B1-29FDB2DF5EBF}"/>
              </a:ext>
            </a:extLst>
          </p:cNvPr>
          <p:cNvSpPr/>
          <p:nvPr/>
        </p:nvSpPr>
        <p:spPr>
          <a:xfrm>
            <a:off x="3910757" y="1579350"/>
            <a:ext cx="4370484" cy="40899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9FD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0446" y="5013126"/>
            <a:ext cx="1645921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data: 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0446" y="2220476"/>
            <a:ext cx="3918857" cy="27926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metadata: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a-particular-document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schema: metadata/Document/v1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4829" y="4711128"/>
            <a:ext cx="3121000" cy="2591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storagePolicy: </a:t>
            </a: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cleartext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0446" y="1863934"/>
            <a:ext cx="3918857" cy="3306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schema: example/Foo/v1</a:t>
            </a:r>
          </a:p>
        </p:txBody>
      </p:sp>
      <p:cxnSp>
        <p:nvCxnSpPr>
          <p:cNvPr id="8" name="Straight Arrow Connector 7"/>
          <p:cNvCxnSpPr>
            <a:endCxn id="36" idx="3"/>
          </p:cNvCxnSpPr>
          <p:nvPr/>
        </p:nvCxnSpPr>
        <p:spPr>
          <a:xfrm flipH="1">
            <a:off x="6972845" y="4071257"/>
            <a:ext cx="1448342" cy="1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24829" y="2945507"/>
            <a:ext cx="2648016" cy="49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labels:</a:t>
            </a:r>
          </a:p>
          <a:p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foo: bar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4829" y="3439886"/>
            <a:ext cx="2648016" cy="12627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layeringDefinition: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layer: site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substitutions:</a:t>
            </a:r>
          </a:p>
          <a:p>
            <a:r>
              <a:rPr lang="en-US" sz="1600" dirty="0">
                <a:solidFill>
                  <a:srgbClr val="009F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3707596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tt_wide_glb_ppt_temp_151110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_std_glb_ppt_temp_151104" id="{BEECD850-2C08-4E6E-AC14-E6F83908F87F}" vid="{D894D936-F6EC-439A-A9EC-6B5ED99BF2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98198</TotalTime>
  <Words>2637</Words>
  <Application>Microsoft Office PowerPoint</Application>
  <PresentationFormat>Widescreen</PresentationFormat>
  <Paragraphs>553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ATT Aleck Cd</vt:lpstr>
      <vt:lpstr>ATT Aleck Cd Black</vt:lpstr>
      <vt:lpstr>ATT Aleck Sans</vt:lpstr>
      <vt:lpstr>Calibri</vt:lpstr>
      <vt:lpstr>Consolas</vt:lpstr>
      <vt:lpstr>Lucida Grande</vt:lpstr>
      <vt:lpstr>Times New Roman</vt:lpstr>
      <vt:lpstr>att_wide_glb_ppt_temp_151110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GRIGGS, ELIOT</dc:creator>
  <cp:lastModifiedBy>MCEUEN, MATT</cp:lastModifiedBy>
  <cp:revision>2678</cp:revision>
  <cp:lastPrinted>2018-08-16T15:46:52Z</cp:lastPrinted>
  <dcterms:created xsi:type="dcterms:W3CDTF">2018-02-13T16:43:59Z</dcterms:created>
  <dcterms:modified xsi:type="dcterms:W3CDTF">2018-11-09T22:25:42Z</dcterms:modified>
</cp:coreProperties>
</file>