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41" r:id="rId2"/>
  </p:sldMasterIdLst>
  <p:notesMasterIdLst>
    <p:notesMasterId r:id="rId13"/>
  </p:notesMasterIdLst>
  <p:handoutMasterIdLst>
    <p:handoutMasterId r:id="rId14"/>
  </p:handoutMasterIdLst>
  <p:sldIdLst>
    <p:sldId id="468" r:id="rId3"/>
    <p:sldId id="548" r:id="rId4"/>
    <p:sldId id="552" r:id="rId5"/>
    <p:sldId id="551" r:id="rId6"/>
    <p:sldId id="554" r:id="rId7"/>
    <p:sldId id="536" r:id="rId8"/>
    <p:sldId id="553" r:id="rId9"/>
    <p:sldId id="538" r:id="rId10"/>
    <p:sldId id="550" r:id="rId11"/>
    <p:sldId id="338" r:id="rId1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Noh" initials="JN" lastIdx="2" clrIdx="0"/>
  <p:cmAuthor id="1" name="dwesolek" initials="DW" lastIdx="32" clrIdx="1"/>
  <p:cmAuthor id="2" name="Sandeep Singh Kohli" initials="SSK" lastIdx="7" clrIdx="2"/>
  <p:cmAuthor id="3" name="Marni Ellery" initials="MSE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E6E6E6"/>
    <a:srgbClr val="E8E8E8"/>
    <a:srgbClr val="424242"/>
    <a:srgbClr val="2E2E2E"/>
    <a:srgbClr val="BC0000"/>
    <a:srgbClr val="03263E"/>
    <a:srgbClr val="61755E"/>
    <a:srgbClr val="7C7C7C"/>
    <a:srgbClr val="644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6" autoAdjust="0"/>
    <p:restoredTop sz="84820" autoAdjust="0"/>
  </p:normalViewPr>
  <p:slideViewPr>
    <p:cSldViewPr snapToGrid="0" snapToObjects="1">
      <p:cViewPr>
        <p:scale>
          <a:sx n="80" d="100"/>
          <a:sy n="80" d="100"/>
        </p:scale>
        <p:origin x="-240" y="-348"/>
      </p:cViewPr>
      <p:guideLst>
        <p:guide orient="horz" pos="772"/>
        <p:guide orient="horz" pos="496"/>
        <p:guide orient="horz" pos="3113"/>
        <p:guide orient="horz"/>
        <p:guide orient="horz" pos="889"/>
        <p:guide orient="horz" pos="536"/>
        <p:guide orient="horz" pos="315"/>
        <p:guide orient="horz" pos="3147"/>
        <p:guide orient="horz" pos="1313"/>
        <p:guide pos="1876"/>
        <p:guide pos="2943"/>
        <p:guide pos="5703"/>
        <p:guide pos="359"/>
        <p:guide pos="3712"/>
        <p:guide pos="19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64" d="100"/>
          <a:sy n="164" d="100"/>
        </p:scale>
        <p:origin x="-605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A5A7D4-E0F1-9048-BFF4-CEC7AA05A7FD}" type="datetimeFigureOut">
              <a:rPr lang="en-US" smtClean="0"/>
              <a:pPr/>
              <a:t>11/5/2013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AF16B0-D7B9-1348-97F1-2782FB2A85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25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2AE43D-5AD4-8241-BCBB-387DB83F8287}" type="datetimeFigureOut">
              <a:rPr lang="en-US" smtClean="0"/>
              <a:pPr/>
              <a:t>11/5/2013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7E976C-CADF-D24C-9A21-00CFBBD6D9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94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Sameer Satyam, Rackspace</a:t>
            </a:r>
          </a:p>
          <a:p>
            <a:r>
              <a:rPr lang="en-US" dirty="0" smtClean="0"/>
              <a:t>Sandeep Singh Kohli, Brocade</a:t>
            </a:r>
          </a:p>
          <a:p>
            <a:r>
              <a:rPr lang="en-US" dirty="0" smtClean="0"/>
              <a:t>Shashi Sastry, Vyatta, a Brocade Company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0C07E-ACED-4955-803B-D22595441DF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7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you know Brocade’s leadership in the SAN space but let</a:t>
            </a:r>
            <a:r>
              <a:rPr lang="en-US" baseline="0" dirty="0" smtClean="0"/>
              <a:t> me point out some of our milestones in the IP business. Highlights:</a:t>
            </a:r>
          </a:p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Brocade is deployed inside of the data centers of more than 90%</a:t>
            </a:r>
            <a:r>
              <a:rPr lang="en-US" baseline="0" dirty="0" smtClean="0"/>
              <a:t> of the world’s largest companies</a:t>
            </a:r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We were first to market in the Ethernet fabric category. We were also the first to provide Fabric level orchestration through OpenStack. </a:t>
            </a:r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We are No. 1 in market penetration in network functions virtualization by the virtue of our 1.3 million virtual routers that customers have downloaded worldwide</a:t>
            </a:r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/>
              <a:t>We are also a major player in the SDN market with more than 1 million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routing ports that we have shipped in some of the largest Internet backbones in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E976C-CADF-D24C-9A21-00CFBBD6D9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8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0C07E-ACED-4955-803B-D22595441DF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7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w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D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L-TECH-DAY-MASTER-IMAGE-Home-PAG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b="29029"/>
          <a:stretch/>
        </p:blipFill>
        <p:spPr>
          <a:xfrm>
            <a:off x="597218" y="1419226"/>
            <a:ext cx="8547735" cy="2978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810670"/>
            <a:ext cx="836762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829651" y="163037"/>
            <a:ext cx="80963" cy="854964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343900" y="117475"/>
            <a:ext cx="801053" cy="565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6150" y="236156"/>
            <a:ext cx="1651790" cy="4014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609622" y="2015305"/>
            <a:ext cx="4798786" cy="525462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FFFFFF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609622" y="2540767"/>
            <a:ext cx="4798786" cy="1506846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1" name="Picture 20" descr="ATD_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5" y="1683186"/>
            <a:ext cx="1203794" cy="7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0962" y="1418555"/>
            <a:ext cx="2897187" cy="3048000"/>
          </a:xfrm>
          <a:gradFill flip="none" rotWithShape="1">
            <a:gsLst>
              <a:gs pos="15000">
                <a:srgbClr val="B70000"/>
              </a:gs>
              <a:gs pos="75000">
                <a:srgbClr val="8C0000"/>
              </a:gs>
            </a:gsLst>
            <a:lin ang="20340000" scaled="0"/>
            <a:tileRect/>
          </a:gradFill>
        </p:spPr>
        <p:txBody>
          <a:bodyPr lIns="548640" tIns="228600" rIns="18288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000">
                <a:solidFill>
                  <a:schemeClr val="bg1"/>
                </a:solidFill>
              </a:defRPr>
            </a:lvl1pPr>
            <a:lvl2pPr marL="301752" indent="0">
              <a:buNone/>
              <a:defRPr>
                <a:solidFill>
                  <a:schemeClr val="bg1"/>
                </a:solidFill>
              </a:defRPr>
            </a:lvl2pPr>
            <a:lvl3pPr marL="50292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8686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>
            <a:no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44850" y="1512570"/>
            <a:ext cx="5764213" cy="2730500"/>
          </a:xfrm>
        </p:spPr>
        <p:txBody>
          <a:bodyPr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418555"/>
            <a:ext cx="80963" cy="3054350"/>
          </a:xfrm>
          <a:prstGeom prst="rect">
            <a:avLst/>
          </a:prstGeom>
          <a:gradFill flip="none" rotWithShape="1">
            <a:gsLst>
              <a:gs pos="0">
                <a:srgbClr val="8F0000"/>
              </a:gs>
              <a:gs pos="100000">
                <a:srgbClr val="8400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125788" y="1419224"/>
            <a:ext cx="6018213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0962" y="0"/>
            <a:ext cx="2897187" cy="5143500"/>
          </a:xfrm>
          <a:gradFill flip="none" rotWithShape="1">
            <a:gsLst>
              <a:gs pos="15000">
                <a:srgbClr val="B70000"/>
              </a:gs>
              <a:gs pos="75000">
                <a:srgbClr val="8C0000"/>
              </a:gs>
            </a:gsLst>
            <a:lin ang="19680000" scaled="0"/>
            <a:tileRect/>
          </a:gradFill>
        </p:spPr>
        <p:txBody>
          <a:bodyPr lIns="548640" tIns="987552" rIns="182880">
            <a:noAutofit/>
          </a:bodyPr>
          <a:lstStyle>
            <a:lvl1pPr marL="0" indent="0">
              <a:lnSpc>
                <a:spcPct val="110000"/>
              </a:lnSpc>
              <a:buNone/>
              <a:defRPr sz="3000">
                <a:solidFill>
                  <a:schemeClr val="bg1"/>
                </a:solidFill>
              </a:defRPr>
            </a:lvl1pPr>
            <a:lvl2pPr marL="301752" indent="0">
              <a:buNone/>
              <a:defRPr>
                <a:solidFill>
                  <a:schemeClr val="bg1"/>
                </a:solidFill>
              </a:defRPr>
            </a:lvl2pPr>
            <a:lvl3pPr marL="50292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8686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44850" y="1593850"/>
            <a:ext cx="5764213" cy="27305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FFFFFF">
                    <a:alpha val="50000"/>
                  </a:srgbClr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80963" cy="5143500"/>
          </a:xfrm>
          <a:prstGeom prst="rect">
            <a:avLst/>
          </a:prstGeom>
          <a:gradFill flip="none" rotWithShape="1">
            <a:gsLst>
              <a:gs pos="0">
                <a:srgbClr val="8F0000"/>
              </a:gs>
              <a:gs pos="100000">
                <a:srgbClr val="8400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solidFill>
            <a:srgbClr val="D9D9D9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50000"/>
                  </a:srgbClr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50000"/>
                  </a:srgbClr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375650" y="136525"/>
            <a:ext cx="768350" cy="508000"/>
            <a:chOff x="8375650" y="136525"/>
            <a:chExt cx="768350" cy="50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8375650" y="136525"/>
              <a:ext cx="768350" cy="508000"/>
            </a:xfrm>
            <a:prstGeom prst="rect">
              <a:avLst/>
            </a:prstGeom>
            <a:gradFill flip="none" rotWithShape="1">
              <a:gsLst>
                <a:gs pos="42000">
                  <a:srgbClr val="CB0000"/>
                </a:gs>
                <a:gs pos="100000">
                  <a:srgbClr val="FF0000"/>
                </a:gs>
              </a:gsLst>
              <a:lin ang="9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1"/>
            <p:cNvSpPr>
              <a:spLocks noChangeArrowheads="1"/>
            </p:cNvSpPr>
            <p:nvPr userDrawn="1"/>
          </p:nvSpPr>
          <p:spPr bwMode="auto">
            <a:xfrm>
              <a:off x="8496300" y="237042"/>
              <a:ext cx="415926" cy="304745"/>
            </a:xfrm>
            <a:custGeom>
              <a:avLst/>
              <a:gdLst>
                <a:gd name="T0" fmla="*/ 20009 w 26941"/>
                <a:gd name="T1" fmla="*/ 11336 h 19738"/>
                <a:gd name="T2" fmla="*/ 17971 w 26941"/>
                <a:gd name="T3" fmla="*/ 11674 h 19738"/>
                <a:gd name="T4" fmla="*/ 15620 w 26941"/>
                <a:gd name="T5" fmla="*/ 12396 h 19738"/>
                <a:gd name="T6" fmla="*/ 12917 w 26941"/>
                <a:gd name="T7" fmla="*/ 13599 h 19738"/>
                <a:gd name="T8" fmla="*/ 9836 w 26941"/>
                <a:gd name="T9" fmla="*/ 15372 h 19738"/>
                <a:gd name="T10" fmla="*/ 21212 w 26941"/>
                <a:gd name="T11" fmla="*/ 16921 h 19738"/>
                <a:gd name="T12" fmla="*/ 21869 w 26941"/>
                <a:gd name="T13" fmla="*/ 16832 h 19738"/>
                <a:gd name="T14" fmla="*/ 22591 w 26941"/>
                <a:gd name="T15" fmla="*/ 16520 h 19738"/>
                <a:gd name="T16" fmla="*/ 23185 w 26941"/>
                <a:gd name="T17" fmla="*/ 16006 h 19738"/>
                <a:gd name="T18" fmla="*/ 23626 w 26941"/>
                <a:gd name="T19" fmla="*/ 15332 h 19738"/>
                <a:gd name="T20" fmla="*/ 23859 w 26941"/>
                <a:gd name="T21" fmla="*/ 14538 h 19738"/>
                <a:gd name="T22" fmla="*/ 23875 w 26941"/>
                <a:gd name="T23" fmla="*/ 13823 h 19738"/>
                <a:gd name="T24" fmla="*/ 23674 w 26941"/>
                <a:gd name="T25" fmla="*/ 13038 h 19738"/>
                <a:gd name="T26" fmla="*/ 23273 w 26941"/>
                <a:gd name="T27" fmla="*/ 12339 h 19738"/>
                <a:gd name="T28" fmla="*/ 22704 w 26941"/>
                <a:gd name="T29" fmla="*/ 11785 h 19738"/>
                <a:gd name="T30" fmla="*/ 21998 w 26941"/>
                <a:gd name="T31" fmla="*/ 11409 h 19738"/>
                <a:gd name="T32" fmla="*/ 21212 w 26941"/>
                <a:gd name="T33" fmla="*/ 11280 h 19738"/>
                <a:gd name="T34" fmla="*/ 8721 w 26941"/>
                <a:gd name="T35" fmla="*/ 3507 h 19738"/>
                <a:gd name="T36" fmla="*/ 11938 w 26941"/>
                <a:gd name="T37" fmla="*/ 5488 h 19738"/>
                <a:gd name="T38" fmla="*/ 14753 w 26941"/>
                <a:gd name="T39" fmla="*/ 6876 h 19738"/>
                <a:gd name="T40" fmla="*/ 17224 w 26941"/>
                <a:gd name="T41" fmla="*/ 7751 h 19738"/>
                <a:gd name="T42" fmla="*/ 19358 w 26941"/>
                <a:gd name="T43" fmla="*/ 8200 h 19738"/>
                <a:gd name="T44" fmla="*/ 21212 w 26941"/>
                <a:gd name="T45" fmla="*/ 8336 h 19738"/>
                <a:gd name="T46" fmla="*/ 21869 w 26941"/>
                <a:gd name="T47" fmla="*/ 8248 h 19738"/>
                <a:gd name="T48" fmla="*/ 22591 w 26941"/>
                <a:gd name="T49" fmla="*/ 7935 h 19738"/>
                <a:gd name="T50" fmla="*/ 23185 w 26941"/>
                <a:gd name="T51" fmla="*/ 7430 h 19738"/>
                <a:gd name="T52" fmla="*/ 23626 w 26941"/>
                <a:gd name="T53" fmla="*/ 6756 h 19738"/>
                <a:gd name="T54" fmla="*/ 23859 w 26941"/>
                <a:gd name="T55" fmla="*/ 5954 h 19738"/>
                <a:gd name="T56" fmla="*/ 23875 w 26941"/>
                <a:gd name="T57" fmla="*/ 5223 h 19738"/>
                <a:gd name="T58" fmla="*/ 23674 w 26941"/>
                <a:gd name="T59" fmla="*/ 4405 h 19738"/>
                <a:gd name="T60" fmla="*/ 23273 w 26941"/>
                <a:gd name="T61" fmla="*/ 3707 h 19738"/>
                <a:gd name="T62" fmla="*/ 22704 w 26941"/>
                <a:gd name="T63" fmla="*/ 3169 h 19738"/>
                <a:gd name="T64" fmla="*/ 21998 w 26941"/>
                <a:gd name="T65" fmla="*/ 2816 h 19738"/>
                <a:gd name="T66" fmla="*/ 21212 w 26941"/>
                <a:gd name="T67" fmla="*/ 2696 h 19738"/>
                <a:gd name="T68" fmla="*/ 22568 w 26941"/>
                <a:gd name="T69" fmla="*/ 113 h 19738"/>
                <a:gd name="T70" fmla="*/ 24075 w 26941"/>
                <a:gd name="T71" fmla="*/ 658 h 19738"/>
                <a:gd name="T72" fmla="*/ 25336 w 26941"/>
                <a:gd name="T73" fmla="*/ 1605 h 19738"/>
                <a:gd name="T74" fmla="*/ 26283 w 26941"/>
                <a:gd name="T75" fmla="*/ 2881 h 19738"/>
                <a:gd name="T76" fmla="*/ 26827 w 26941"/>
                <a:gd name="T77" fmla="*/ 4397 h 19738"/>
                <a:gd name="T78" fmla="*/ 26932 w 26941"/>
                <a:gd name="T79" fmla="*/ 5833 h 19738"/>
                <a:gd name="T80" fmla="*/ 26539 w 26941"/>
                <a:gd name="T81" fmla="*/ 7654 h 19738"/>
                <a:gd name="T82" fmla="*/ 25624 w 26941"/>
                <a:gd name="T83" fmla="*/ 9195 h 19738"/>
                <a:gd name="T84" fmla="*/ 25424 w 26941"/>
                <a:gd name="T85" fmla="*/ 10205 h 19738"/>
                <a:gd name="T86" fmla="*/ 26419 w 26941"/>
                <a:gd name="T87" fmla="*/ 11674 h 19738"/>
                <a:gd name="T88" fmla="*/ 26908 w 26941"/>
                <a:gd name="T89" fmla="*/ 13462 h 19738"/>
                <a:gd name="T90" fmla="*/ 26875 w 26941"/>
                <a:gd name="T91" fmla="*/ 14947 h 19738"/>
                <a:gd name="T92" fmla="*/ 26403 w 26941"/>
                <a:gd name="T93" fmla="*/ 16520 h 19738"/>
                <a:gd name="T94" fmla="*/ 25520 w 26941"/>
                <a:gd name="T95" fmla="*/ 17867 h 19738"/>
                <a:gd name="T96" fmla="*/ 24308 w 26941"/>
                <a:gd name="T97" fmla="*/ 18910 h 19738"/>
                <a:gd name="T98" fmla="*/ 22832 w 26941"/>
                <a:gd name="T99" fmla="*/ 19561 h 19738"/>
                <a:gd name="T100" fmla="*/ 21453 w 26941"/>
                <a:gd name="T101" fmla="*/ 19737 h 19738"/>
                <a:gd name="T102" fmla="*/ 2038 w 26941"/>
                <a:gd name="T103" fmla="*/ 17755 h 19738"/>
                <a:gd name="T104" fmla="*/ 5038 w 26941"/>
                <a:gd name="T105" fmla="*/ 15227 h 19738"/>
                <a:gd name="T106" fmla="*/ 7919 w 26941"/>
                <a:gd name="T107" fmla="*/ 13206 h 19738"/>
                <a:gd name="T108" fmla="*/ 10646 w 26941"/>
                <a:gd name="T109" fmla="*/ 11625 h 19738"/>
                <a:gd name="T110" fmla="*/ 13182 w 26941"/>
                <a:gd name="T111" fmla="*/ 10421 h 19738"/>
                <a:gd name="T112" fmla="*/ 14368 w 26941"/>
                <a:gd name="T113" fmla="*/ 9668 h 19738"/>
                <a:gd name="T114" fmla="*/ 11946 w 26941"/>
                <a:gd name="T115" fmla="*/ 8634 h 19738"/>
                <a:gd name="T116" fmla="*/ 9307 w 26941"/>
                <a:gd name="T117" fmla="*/ 7253 h 19738"/>
                <a:gd name="T118" fmla="*/ 6499 w 26941"/>
                <a:gd name="T119" fmla="*/ 5480 h 19738"/>
                <a:gd name="T120" fmla="*/ 3554 w 26941"/>
                <a:gd name="T121" fmla="*/ 3249 h 19738"/>
                <a:gd name="T122" fmla="*/ 514 w 26941"/>
                <a:gd name="T123" fmla="*/ 506 h 19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41" h="19738">
                  <a:moveTo>
                    <a:pt x="21212" y="11280"/>
                  </a:moveTo>
                  <a:lnTo>
                    <a:pt x="21212" y="11280"/>
                  </a:lnTo>
                  <a:lnTo>
                    <a:pt x="20922" y="11280"/>
                  </a:lnTo>
                  <a:lnTo>
                    <a:pt x="20626" y="11288"/>
                  </a:lnTo>
                  <a:lnTo>
                    <a:pt x="20321" y="11313"/>
                  </a:lnTo>
                  <a:lnTo>
                    <a:pt x="20009" y="11336"/>
                  </a:lnTo>
                  <a:lnTo>
                    <a:pt x="19688" y="11368"/>
                  </a:lnTo>
                  <a:lnTo>
                    <a:pt x="19358" y="11409"/>
                  </a:lnTo>
                  <a:lnTo>
                    <a:pt x="19021" y="11456"/>
                  </a:lnTo>
                  <a:lnTo>
                    <a:pt x="18684" y="11521"/>
                  </a:lnTo>
                  <a:lnTo>
                    <a:pt x="18332" y="11593"/>
                  </a:lnTo>
                  <a:lnTo>
                    <a:pt x="17971" y="11674"/>
                  </a:lnTo>
                  <a:lnTo>
                    <a:pt x="17601" y="11762"/>
                  </a:lnTo>
                  <a:lnTo>
                    <a:pt x="17224" y="11865"/>
                  </a:lnTo>
                  <a:lnTo>
                    <a:pt x="16831" y="11978"/>
                  </a:lnTo>
                  <a:lnTo>
                    <a:pt x="16438" y="12106"/>
                  </a:lnTo>
                  <a:lnTo>
                    <a:pt x="16029" y="12243"/>
                  </a:lnTo>
                  <a:lnTo>
                    <a:pt x="15620" y="12396"/>
                  </a:lnTo>
                  <a:lnTo>
                    <a:pt x="15194" y="12564"/>
                  </a:lnTo>
                  <a:lnTo>
                    <a:pt x="14753" y="12740"/>
                  </a:lnTo>
                  <a:lnTo>
                    <a:pt x="14312" y="12933"/>
                  </a:lnTo>
                  <a:lnTo>
                    <a:pt x="13855" y="13141"/>
                  </a:lnTo>
                  <a:lnTo>
                    <a:pt x="13390" y="13359"/>
                  </a:lnTo>
                  <a:lnTo>
                    <a:pt x="12917" y="13599"/>
                  </a:lnTo>
                  <a:lnTo>
                    <a:pt x="12435" y="13856"/>
                  </a:lnTo>
                  <a:lnTo>
                    <a:pt x="11938" y="14121"/>
                  </a:lnTo>
                  <a:lnTo>
                    <a:pt x="11425" y="14409"/>
                  </a:lnTo>
                  <a:lnTo>
                    <a:pt x="10911" y="14715"/>
                  </a:lnTo>
                  <a:lnTo>
                    <a:pt x="10382" y="15036"/>
                  </a:lnTo>
                  <a:lnTo>
                    <a:pt x="9836" y="15372"/>
                  </a:lnTo>
                  <a:lnTo>
                    <a:pt x="9282" y="15733"/>
                  </a:lnTo>
                  <a:lnTo>
                    <a:pt x="8721" y="16110"/>
                  </a:lnTo>
                  <a:lnTo>
                    <a:pt x="8144" y="16503"/>
                  </a:lnTo>
                  <a:lnTo>
                    <a:pt x="7558" y="16921"/>
                  </a:lnTo>
                  <a:lnTo>
                    <a:pt x="7558" y="16921"/>
                  </a:lnTo>
                  <a:lnTo>
                    <a:pt x="21212" y="16921"/>
                  </a:lnTo>
                  <a:lnTo>
                    <a:pt x="21212" y="16921"/>
                  </a:lnTo>
                  <a:lnTo>
                    <a:pt x="21348" y="16912"/>
                  </a:lnTo>
                  <a:lnTo>
                    <a:pt x="21476" y="16904"/>
                  </a:lnTo>
                  <a:lnTo>
                    <a:pt x="21613" y="16889"/>
                  </a:lnTo>
                  <a:lnTo>
                    <a:pt x="21741" y="16864"/>
                  </a:lnTo>
                  <a:lnTo>
                    <a:pt x="21869" y="16832"/>
                  </a:lnTo>
                  <a:lnTo>
                    <a:pt x="21998" y="16792"/>
                  </a:lnTo>
                  <a:lnTo>
                    <a:pt x="22127" y="16752"/>
                  </a:lnTo>
                  <a:lnTo>
                    <a:pt x="22247" y="16704"/>
                  </a:lnTo>
                  <a:lnTo>
                    <a:pt x="22367" y="16648"/>
                  </a:lnTo>
                  <a:lnTo>
                    <a:pt x="22479" y="16583"/>
                  </a:lnTo>
                  <a:lnTo>
                    <a:pt x="22591" y="16520"/>
                  </a:lnTo>
                  <a:lnTo>
                    <a:pt x="22704" y="16448"/>
                  </a:lnTo>
                  <a:lnTo>
                    <a:pt x="22809" y="16367"/>
                  </a:lnTo>
                  <a:lnTo>
                    <a:pt x="22904" y="16287"/>
                  </a:lnTo>
                  <a:lnTo>
                    <a:pt x="23009" y="16199"/>
                  </a:lnTo>
                  <a:lnTo>
                    <a:pt x="23097" y="16102"/>
                  </a:lnTo>
                  <a:lnTo>
                    <a:pt x="23185" y="16006"/>
                  </a:lnTo>
                  <a:lnTo>
                    <a:pt x="23273" y="15909"/>
                  </a:lnTo>
                  <a:lnTo>
                    <a:pt x="23353" y="15798"/>
                  </a:lnTo>
                  <a:lnTo>
                    <a:pt x="23426" y="15693"/>
                  </a:lnTo>
                  <a:lnTo>
                    <a:pt x="23498" y="15573"/>
                  </a:lnTo>
                  <a:lnTo>
                    <a:pt x="23562" y="15460"/>
                  </a:lnTo>
                  <a:lnTo>
                    <a:pt x="23626" y="15332"/>
                  </a:lnTo>
                  <a:lnTo>
                    <a:pt x="23674" y="15212"/>
                  </a:lnTo>
                  <a:lnTo>
                    <a:pt x="23723" y="15084"/>
                  </a:lnTo>
                  <a:lnTo>
                    <a:pt x="23771" y="14947"/>
                  </a:lnTo>
                  <a:lnTo>
                    <a:pt x="23803" y="14818"/>
                  </a:lnTo>
                  <a:lnTo>
                    <a:pt x="23835" y="14675"/>
                  </a:lnTo>
                  <a:lnTo>
                    <a:pt x="23859" y="14538"/>
                  </a:lnTo>
                  <a:lnTo>
                    <a:pt x="23875" y="14394"/>
                  </a:lnTo>
                  <a:lnTo>
                    <a:pt x="23892" y="14249"/>
                  </a:lnTo>
                  <a:lnTo>
                    <a:pt x="23892" y="14096"/>
                  </a:lnTo>
                  <a:lnTo>
                    <a:pt x="23892" y="14096"/>
                  </a:lnTo>
                  <a:lnTo>
                    <a:pt x="23892" y="13960"/>
                  </a:lnTo>
                  <a:lnTo>
                    <a:pt x="23875" y="13823"/>
                  </a:lnTo>
                  <a:lnTo>
                    <a:pt x="23859" y="13687"/>
                  </a:lnTo>
                  <a:lnTo>
                    <a:pt x="23835" y="13551"/>
                  </a:lnTo>
                  <a:lnTo>
                    <a:pt x="23803" y="13422"/>
                  </a:lnTo>
                  <a:lnTo>
                    <a:pt x="23771" y="13294"/>
                  </a:lnTo>
                  <a:lnTo>
                    <a:pt x="23723" y="13166"/>
                  </a:lnTo>
                  <a:lnTo>
                    <a:pt x="23674" y="13038"/>
                  </a:lnTo>
                  <a:lnTo>
                    <a:pt x="23626" y="12908"/>
                  </a:lnTo>
                  <a:lnTo>
                    <a:pt x="23562" y="12788"/>
                  </a:lnTo>
                  <a:lnTo>
                    <a:pt x="23498" y="12677"/>
                  </a:lnTo>
                  <a:lnTo>
                    <a:pt x="23426" y="12556"/>
                  </a:lnTo>
                  <a:lnTo>
                    <a:pt x="23353" y="12444"/>
                  </a:lnTo>
                  <a:lnTo>
                    <a:pt x="23273" y="12339"/>
                  </a:lnTo>
                  <a:lnTo>
                    <a:pt x="23185" y="12235"/>
                  </a:lnTo>
                  <a:lnTo>
                    <a:pt x="23097" y="12138"/>
                  </a:lnTo>
                  <a:lnTo>
                    <a:pt x="23009" y="12043"/>
                  </a:lnTo>
                  <a:lnTo>
                    <a:pt x="22904" y="11946"/>
                  </a:lnTo>
                  <a:lnTo>
                    <a:pt x="22809" y="11865"/>
                  </a:lnTo>
                  <a:lnTo>
                    <a:pt x="22704" y="11785"/>
                  </a:lnTo>
                  <a:lnTo>
                    <a:pt x="22591" y="11705"/>
                  </a:lnTo>
                  <a:lnTo>
                    <a:pt x="22479" y="11634"/>
                  </a:lnTo>
                  <a:lnTo>
                    <a:pt x="22367" y="11569"/>
                  </a:lnTo>
                  <a:lnTo>
                    <a:pt x="22247" y="11513"/>
                  </a:lnTo>
                  <a:lnTo>
                    <a:pt x="22127" y="11456"/>
                  </a:lnTo>
                  <a:lnTo>
                    <a:pt x="21998" y="11409"/>
                  </a:lnTo>
                  <a:lnTo>
                    <a:pt x="21869" y="11368"/>
                  </a:lnTo>
                  <a:lnTo>
                    <a:pt x="21741" y="11336"/>
                  </a:lnTo>
                  <a:lnTo>
                    <a:pt x="21613" y="11313"/>
                  </a:lnTo>
                  <a:lnTo>
                    <a:pt x="21476" y="11296"/>
                  </a:lnTo>
                  <a:lnTo>
                    <a:pt x="21348" y="11280"/>
                  </a:lnTo>
                  <a:lnTo>
                    <a:pt x="21212" y="11280"/>
                  </a:lnTo>
                  <a:close/>
                  <a:moveTo>
                    <a:pt x="21212" y="2696"/>
                  </a:moveTo>
                  <a:lnTo>
                    <a:pt x="21212" y="2696"/>
                  </a:lnTo>
                  <a:lnTo>
                    <a:pt x="7558" y="2696"/>
                  </a:lnTo>
                  <a:lnTo>
                    <a:pt x="7558" y="2696"/>
                  </a:lnTo>
                  <a:lnTo>
                    <a:pt x="8144" y="3113"/>
                  </a:lnTo>
                  <a:lnTo>
                    <a:pt x="8721" y="3507"/>
                  </a:lnTo>
                  <a:lnTo>
                    <a:pt x="9282" y="3883"/>
                  </a:lnTo>
                  <a:lnTo>
                    <a:pt x="9836" y="4237"/>
                  </a:lnTo>
                  <a:lnTo>
                    <a:pt x="10382" y="4581"/>
                  </a:lnTo>
                  <a:lnTo>
                    <a:pt x="10911" y="4902"/>
                  </a:lnTo>
                  <a:lnTo>
                    <a:pt x="11425" y="5207"/>
                  </a:lnTo>
                  <a:lnTo>
                    <a:pt x="11938" y="5488"/>
                  </a:lnTo>
                  <a:lnTo>
                    <a:pt x="12435" y="5761"/>
                  </a:lnTo>
                  <a:lnTo>
                    <a:pt x="12917" y="6017"/>
                  </a:lnTo>
                  <a:lnTo>
                    <a:pt x="13390" y="6250"/>
                  </a:lnTo>
                  <a:lnTo>
                    <a:pt x="13855" y="6475"/>
                  </a:lnTo>
                  <a:lnTo>
                    <a:pt x="14312" y="6684"/>
                  </a:lnTo>
                  <a:lnTo>
                    <a:pt x="14753" y="6876"/>
                  </a:lnTo>
                  <a:lnTo>
                    <a:pt x="15194" y="7053"/>
                  </a:lnTo>
                  <a:lnTo>
                    <a:pt x="15620" y="7213"/>
                  </a:lnTo>
                  <a:lnTo>
                    <a:pt x="16029" y="7366"/>
                  </a:lnTo>
                  <a:lnTo>
                    <a:pt x="16438" y="7510"/>
                  </a:lnTo>
                  <a:lnTo>
                    <a:pt x="16831" y="7631"/>
                  </a:lnTo>
                  <a:lnTo>
                    <a:pt x="17224" y="7751"/>
                  </a:lnTo>
                  <a:lnTo>
                    <a:pt x="17601" y="7847"/>
                  </a:lnTo>
                  <a:lnTo>
                    <a:pt x="17971" y="7943"/>
                  </a:lnTo>
                  <a:lnTo>
                    <a:pt x="18332" y="8023"/>
                  </a:lnTo>
                  <a:lnTo>
                    <a:pt x="18684" y="8096"/>
                  </a:lnTo>
                  <a:lnTo>
                    <a:pt x="19021" y="8152"/>
                  </a:lnTo>
                  <a:lnTo>
                    <a:pt x="19358" y="8200"/>
                  </a:lnTo>
                  <a:lnTo>
                    <a:pt x="19688" y="8248"/>
                  </a:lnTo>
                  <a:lnTo>
                    <a:pt x="20009" y="8281"/>
                  </a:lnTo>
                  <a:lnTo>
                    <a:pt x="20321" y="8304"/>
                  </a:lnTo>
                  <a:lnTo>
                    <a:pt x="20626" y="8321"/>
                  </a:lnTo>
                  <a:lnTo>
                    <a:pt x="20922" y="8328"/>
                  </a:lnTo>
                  <a:lnTo>
                    <a:pt x="21212" y="8336"/>
                  </a:lnTo>
                  <a:lnTo>
                    <a:pt x="21212" y="8336"/>
                  </a:lnTo>
                  <a:lnTo>
                    <a:pt x="21348" y="8328"/>
                  </a:lnTo>
                  <a:lnTo>
                    <a:pt x="21476" y="8321"/>
                  </a:lnTo>
                  <a:lnTo>
                    <a:pt x="21613" y="8304"/>
                  </a:lnTo>
                  <a:lnTo>
                    <a:pt x="21741" y="8281"/>
                  </a:lnTo>
                  <a:lnTo>
                    <a:pt x="21869" y="8248"/>
                  </a:lnTo>
                  <a:lnTo>
                    <a:pt x="21998" y="8208"/>
                  </a:lnTo>
                  <a:lnTo>
                    <a:pt x="22127" y="8168"/>
                  </a:lnTo>
                  <a:lnTo>
                    <a:pt x="22247" y="8120"/>
                  </a:lnTo>
                  <a:lnTo>
                    <a:pt x="22367" y="8063"/>
                  </a:lnTo>
                  <a:lnTo>
                    <a:pt x="22479" y="8000"/>
                  </a:lnTo>
                  <a:lnTo>
                    <a:pt x="22591" y="7935"/>
                  </a:lnTo>
                  <a:lnTo>
                    <a:pt x="22704" y="7863"/>
                  </a:lnTo>
                  <a:lnTo>
                    <a:pt x="22809" y="7782"/>
                  </a:lnTo>
                  <a:lnTo>
                    <a:pt x="22904" y="7702"/>
                  </a:lnTo>
                  <a:lnTo>
                    <a:pt x="23009" y="7614"/>
                  </a:lnTo>
                  <a:lnTo>
                    <a:pt x="23097" y="7526"/>
                  </a:lnTo>
                  <a:lnTo>
                    <a:pt x="23185" y="7430"/>
                  </a:lnTo>
                  <a:lnTo>
                    <a:pt x="23273" y="7326"/>
                  </a:lnTo>
                  <a:lnTo>
                    <a:pt x="23353" y="7221"/>
                  </a:lnTo>
                  <a:lnTo>
                    <a:pt x="23426" y="7109"/>
                  </a:lnTo>
                  <a:lnTo>
                    <a:pt x="23498" y="6997"/>
                  </a:lnTo>
                  <a:lnTo>
                    <a:pt x="23562" y="6876"/>
                  </a:lnTo>
                  <a:lnTo>
                    <a:pt x="23626" y="6756"/>
                  </a:lnTo>
                  <a:lnTo>
                    <a:pt x="23674" y="6628"/>
                  </a:lnTo>
                  <a:lnTo>
                    <a:pt x="23723" y="6499"/>
                  </a:lnTo>
                  <a:lnTo>
                    <a:pt x="23771" y="6371"/>
                  </a:lnTo>
                  <a:lnTo>
                    <a:pt x="23803" y="6235"/>
                  </a:lnTo>
                  <a:lnTo>
                    <a:pt x="23835" y="6098"/>
                  </a:lnTo>
                  <a:lnTo>
                    <a:pt x="23859" y="5954"/>
                  </a:lnTo>
                  <a:lnTo>
                    <a:pt x="23875" y="5809"/>
                  </a:lnTo>
                  <a:lnTo>
                    <a:pt x="23892" y="5665"/>
                  </a:lnTo>
                  <a:lnTo>
                    <a:pt x="23892" y="5513"/>
                  </a:lnTo>
                  <a:lnTo>
                    <a:pt x="23892" y="5513"/>
                  </a:lnTo>
                  <a:lnTo>
                    <a:pt x="23892" y="5368"/>
                  </a:lnTo>
                  <a:lnTo>
                    <a:pt x="23875" y="5223"/>
                  </a:lnTo>
                  <a:lnTo>
                    <a:pt x="23859" y="5079"/>
                  </a:lnTo>
                  <a:lnTo>
                    <a:pt x="23835" y="4934"/>
                  </a:lnTo>
                  <a:lnTo>
                    <a:pt x="23803" y="4798"/>
                  </a:lnTo>
                  <a:lnTo>
                    <a:pt x="23771" y="4661"/>
                  </a:lnTo>
                  <a:lnTo>
                    <a:pt x="23723" y="4533"/>
                  </a:lnTo>
                  <a:lnTo>
                    <a:pt x="23674" y="4405"/>
                  </a:lnTo>
                  <a:lnTo>
                    <a:pt x="23626" y="4277"/>
                  </a:lnTo>
                  <a:lnTo>
                    <a:pt x="23562" y="4156"/>
                  </a:lnTo>
                  <a:lnTo>
                    <a:pt x="23498" y="4036"/>
                  </a:lnTo>
                  <a:lnTo>
                    <a:pt x="23426" y="3924"/>
                  </a:lnTo>
                  <a:lnTo>
                    <a:pt x="23353" y="3811"/>
                  </a:lnTo>
                  <a:lnTo>
                    <a:pt x="23273" y="3707"/>
                  </a:lnTo>
                  <a:lnTo>
                    <a:pt x="23185" y="3603"/>
                  </a:lnTo>
                  <a:lnTo>
                    <a:pt x="23097" y="3507"/>
                  </a:lnTo>
                  <a:lnTo>
                    <a:pt x="23009" y="3418"/>
                  </a:lnTo>
                  <a:lnTo>
                    <a:pt x="22904" y="3330"/>
                  </a:lnTo>
                  <a:lnTo>
                    <a:pt x="22809" y="3242"/>
                  </a:lnTo>
                  <a:lnTo>
                    <a:pt x="22704" y="3169"/>
                  </a:lnTo>
                  <a:lnTo>
                    <a:pt x="22591" y="3097"/>
                  </a:lnTo>
                  <a:lnTo>
                    <a:pt x="22479" y="3025"/>
                  </a:lnTo>
                  <a:lnTo>
                    <a:pt x="22367" y="2969"/>
                  </a:lnTo>
                  <a:lnTo>
                    <a:pt x="22247" y="2913"/>
                  </a:lnTo>
                  <a:lnTo>
                    <a:pt x="22127" y="2865"/>
                  </a:lnTo>
                  <a:lnTo>
                    <a:pt x="21998" y="2816"/>
                  </a:lnTo>
                  <a:lnTo>
                    <a:pt x="21869" y="2785"/>
                  </a:lnTo>
                  <a:lnTo>
                    <a:pt x="21741" y="2752"/>
                  </a:lnTo>
                  <a:lnTo>
                    <a:pt x="21613" y="2728"/>
                  </a:lnTo>
                  <a:lnTo>
                    <a:pt x="21476" y="2712"/>
                  </a:lnTo>
                  <a:lnTo>
                    <a:pt x="21348" y="2696"/>
                  </a:lnTo>
                  <a:lnTo>
                    <a:pt x="21212" y="2696"/>
                  </a:lnTo>
                  <a:close/>
                  <a:moveTo>
                    <a:pt x="21453" y="0"/>
                  </a:moveTo>
                  <a:lnTo>
                    <a:pt x="21453" y="0"/>
                  </a:lnTo>
                  <a:lnTo>
                    <a:pt x="21741" y="8"/>
                  </a:lnTo>
                  <a:lnTo>
                    <a:pt x="22014" y="24"/>
                  </a:lnTo>
                  <a:lnTo>
                    <a:pt x="22295" y="65"/>
                  </a:lnTo>
                  <a:lnTo>
                    <a:pt x="22568" y="113"/>
                  </a:lnTo>
                  <a:lnTo>
                    <a:pt x="22832" y="168"/>
                  </a:lnTo>
                  <a:lnTo>
                    <a:pt x="23089" y="241"/>
                  </a:lnTo>
                  <a:lnTo>
                    <a:pt x="23346" y="329"/>
                  </a:lnTo>
                  <a:lnTo>
                    <a:pt x="23594" y="426"/>
                  </a:lnTo>
                  <a:lnTo>
                    <a:pt x="23843" y="537"/>
                  </a:lnTo>
                  <a:lnTo>
                    <a:pt x="24075" y="658"/>
                  </a:lnTo>
                  <a:lnTo>
                    <a:pt x="24308" y="794"/>
                  </a:lnTo>
                  <a:lnTo>
                    <a:pt x="24526" y="938"/>
                  </a:lnTo>
                  <a:lnTo>
                    <a:pt x="24742" y="1091"/>
                  </a:lnTo>
                  <a:lnTo>
                    <a:pt x="24950" y="1251"/>
                  </a:lnTo>
                  <a:lnTo>
                    <a:pt x="25151" y="1429"/>
                  </a:lnTo>
                  <a:lnTo>
                    <a:pt x="25336" y="1605"/>
                  </a:lnTo>
                  <a:lnTo>
                    <a:pt x="25520" y="1797"/>
                  </a:lnTo>
                  <a:lnTo>
                    <a:pt x="25689" y="1998"/>
                  </a:lnTo>
                  <a:lnTo>
                    <a:pt x="25857" y="2206"/>
                  </a:lnTo>
                  <a:lnTo>
                    <a:pt x="26010" y="2423"/>
                  </a:lnTo>
                  <a:lnTo>
                    <a:pt x="26146" y="2648"/>
                  </a:lnTo>
                  <a:lnTo>
                    <a:pt x="26283" y="2881"/>
                  </a:lnTo>
                  <a:lnTo>
                    <a:pt x="26403" y="3113"/>
                  </a:lnTo>
                  <a:lnTo>
                    <a:pt x="26507" y="3362"/>
                  </a:lnTo>
                  <a:lnTo>
                    <a:pt x="26611" y="3610"/>
                  </a:lnTo>
                  <a:lnTo>
                    <a:pt x="26692" y="3868"/>
                  </a:lnTo>
                  <a:lnTo>
                    <a:pt x="26764" y="4132"/>
                  </a:lnTo>
                  <a:lnTo>
                    <a:pt x="26827" y="4397"/>
                  </a:lnTo>
                  <a:lnTo>
                    <a:pt x="26875" y="4670"/>
                  </a:lnTo>
                  <a:lnTo>
                    <a:pt x="26908" y="4951"/>
                  </a:lnTo>
                  <a:lnTo>
                    <a:pt x="26932" y="5232"/>
                  </a:lnTo>
                  <a:lnTo>
                    <a:pt x="26940" y="5513"/>
                  </a:lnTo>
                  <a:lnTo>
                    <a:pt x="26940" y="5513"/>
                  </a:lnTo>
                  <a:lnTo>
                    <a:pt x="26932" y="5833"/>
                  </a:lnTo>
                  <a:lnTo>
                    <a:pt x="26908" y="6154"/>
                  </a:lnTo>
                  <a:lnTo>
                    <a:pt x="26860" y="6467"/>
                  </a:lnTo>
                  <a:lnTo>
                    <a:pt x="26804" y="6772"/>
                  </a:lnTo>
                  <a:lnTo>
                    <a:pt x="26732" y="7077"/>
                  </a:lnTo>
                  <a:lnTo>
                    <a:pt x="26644" y="7366"/>
                  </a:lnTo>
                  <a:lnTo>
                    <a:pt x="26539" y="7654"/>
                  </a:lnTo>
                  <a:lnTo>
                    <a:pt x="26419" y="7935"/>
                  </a:lnTo>
                  <a:lnTo>
                    <a:pt x="26290" y="8208"/>
                  </a:lnTo>
                  <a:lnTo>
                    <a:pt x="26138" y="8473"/>
                  </a:lnTo>
                  <a:lnTo>
                    <a:pt x="25977" y="8722"/>
                  </a:lnTo>
                  <a:lnTo>
                    <a:pt x="25809" y="8962"/>
                  </a:lnTo>
                  <a:lnTo>
                    <a:pt x="25624" y="9195"/>
                  </a:lnTo>
                  <a:lnTo>
                    <a:pt x="25424" y="9412"/>
                  </a:lnTo>
                  <a:lnTo>
                    <a:pt x="25207" y="9612"/>
                  </a:lnTo>
                  <a:lnTo>
                    <a:pt x="24990" y="9805"/>
                  </a:lnTo>
                  <a:lnTo>
                    <a:pt x="24990" y="9805"/>
                  </a:lnTo>
                  <a:lnTo>
                    <a:pt x="25207" y="9997"/>
                  </a:lnTo>
                  <a:lnTo>
                    <a:pt x="25424" y="10205"/>
                  </a:lnTo>
                  <a:lnTo>
                    <a:pt x="25624" y="10421"/>
                  </a:lnTo>
                  <a:lnTo>
                    <a:pt x="25809" y="10646"/>
                  </a:lnTo>
                  <a:lnTo>
                    <a:pt x="25977" y="10887"/>
                  </a:lnTo>
                  <a:lnTo>
                    <a:pt x="26138" y="11143"/>
                  </a:lnTo>
                  <a:lnTo>
                    <a:pt x="26290" y="11401"/>
                  </a:lnTo>
                  <a:lnTo>
                    <a:pt x="26419" y="11674"/>
                  </a:lnTo>
                  <a:lnTo>
                    <a:pt x="26539" y="11955"/>
                  </a:lnTo>
                  <a:lnTo>
                    <a:pt x="26644" y="12243"/>
                  </a:lnTo>
                  <a:lnTo>
                    <a:pt x="26732" y="12540"/>
                  </a:lnTo>
                  <a:lnTo>
                    <a:pt x="26804" y="12845"/>
                  </a:lnTo>
                  <a:lnTo>
                    <a:pt x="26860" y="13149"/>
                  </a:lnTo>
                  <a:lnTo>
                    <a:pt x="26908" y="13462"/>
                  </a:lnTo>
                  <a:lnTo>
                    <a:pt x="26932" y="13775"/>
                  </a:lnTo>
                  <a:lnTo>
                    <a:pt x="26940" y="14096"/>
                  </a:lnTo>
                  <a:lnTo>
                    <a:pt x="26940" y="14096"/>
                  </a:lnTo>
                  <a:lnTo>
                    <a:pt x="26932" y="14385"/>
                  </a:lnTo>
                  <a:lnTo>
                    <a:pt x="26908" y="14666"/>
                  </a:lnTo>
                  <a:lnTo>
                    <a:pt x="26875" y="14947"/>
                  </a:lnTo>
                  <a:lnTo>
                    <a:pt x="26827" y="15220"/>
                  </a:lnTo>
                  <a:lnTo>
                    <a:pt x="26764" y="15493"/>
                  </a:lnTo>
                  <a:lnTo>
                    <a:pt x="26692" y="15758"/>
                  </a:lnTo>
                  <a:lnTo>
                    <a:pt x="26611" y="16014"/>
                  </a:lnTo>
                  <a:lnTo>
                    <a:pt x="26507" y="16270"/>
                  </a:lnTo>
                  <a:lnTo>
                    <a:pt x="26403" y="16520"/>
                  </a:lnTo>
                  <a:lnTo>
                    <a:pt x="26283" y="16761"/>
                  </a:lnTo>
                  <a:lnTo>
                    <a:pt x="26146" y="17001"/>
                  </a:lnTo>
                  <a:lnTo>
                    <a:pt x="26010" y="17225"/>
                  </a:lnTo>
                  <a:lnTo>
                    <a:pt x="25857" y="17450"/>
                  </a:lnTo>
                  <a:lnTo>
                    <a:pt x="25689" y="17667"/>
                  </a:lnTo>
                  <a:lnTo>
                    <a:pt x="25520" y="17867"/>
                  </a:lnTo>
                  <a:lnTo>
                    <a:pt x="25336" y="18068"/>
                  </a:lnTo>
                  <a:lnTo>
                    <a:pt x="25151" y="18253"/>
                  </a:lnTo>
                  <a:lnTo>
                    <a:pt x="24950" y="18438"/>
                  </a:lnTo>
                  <a:lnTo>
                    <a:pt x="24742" y="18606"/>
                  </a:lnTo>
                  <a:lnTo>
                    <a:pt x="24526" y="18759"/>
                  </a:lnTo>
                  <a:lnTo>
                    <a:pt x="24308" y="18910"/>
                  </a:lnTo>
                  <a:lnTo>
                    <a:pt x="24075" y="19047"/>
                  </a:lnTo>
                  <a:lnTo>
                    <a:pt x="23843" y="19175"/>
                  </a:lnTo>
                  <a:lnTo>
                    <a:pt x="23594" y="19288"/>
                  </a:lnTo>
                  <a:lnTo>
                    <a:pt x="23346" y="19392"/>
                  </a:lnTo>
                  <a:lnTo>
                    <a:pt x="23089" y="19481"/>
                  </a:lnTo>
                  <a:lnTo>
                    <a:pt x="22832" y="19561"/>
                  </a:lnTo>
                  <a:lnTo>
                    <a:pt x="22568" y="19624"/>
                  </a:lnTo>
                  <a:lnTo>
                    <a:pt x="22295" y="19672"/>
                  </a:lnTo>
                  <a:lnTo>
                    <a:pt x="22014" y="19705"/>
                  </a:lnTo>
                  <a:lnTo>
                    <a:pt x="21741" y="19729"/>
                  </a:lnTo>
                  <a:lnTo>
                    <a:pt x="21453" y="19737"/>
                  </a:lnTo>
                  <a:lnTo>
                    <a:pt x="21453" y="19737"/>
                  </a:lnTo>
                  <a:lnTo>
                    <a:pt x="0" y="19737"/>
                  </a:lnTo>
                  <a:lnTo>
                    <a:pt x="0" y="19737"/>
                  </a:lnTo>
                  <a:lnTo>
                    <a:pt x="514" y="19215"/>
                  </a:lnTo>
                  <a:lnTo>
                    <a:pt x="1027" y="18710"/>
                  </a:lnTo>
                  <a:lnTo>
                    <a:pt x="1532" y="18228"/>
                  </a:lnTo>
                  <a:lnTo>
                    <a:pt x="2038" y="17755"/>
                  </a:lnTo>
                  <a:lnTo>
                    <a:pt x="2551" y="17298"/>
                  </a:lnTo>
                  <a:lnTo>
                    <a:pt x="3048" y="16856"/>
                  </a:lnTo>
                  <a:lnTo>
                    <a:pt x="3554" y="16423"/>
                  </a:lnTo>
                  <a:lnTo>
                    <a:pt x="4051" y="16014"/>
                  </a:lnTo>
                  <a:lnTo>
                    <a:pt x="4549" y="15613"/>
                  </a:lnTo>
                  <a:lnTo>
                    <a:pt x="5038" y="15227"/>
                  </a:lnTo>
                  <a:lnTo>
                    <a:pt x="5528" y="14859"/>
                  </a:lnTo>
                  <a:lnTo>
                    <a:pt x="6018" y="14505"/>
                  </a:lnTo>
                  <a:lnTo>
                    <a:pt x="6499" y="14161"/>
                  </a:lnTo>
                  <a:lnTo>
                    <a:pt x="6980" y="13832"/>
                  </a:lnTo>
                  <a:lnTo>
                    <a:pt x="7453" y="13511"/>
                  </a:lnTo>
                  <a:lnTo>
                    <a:pt x="7919" y="13206"/>
                  </a:lnTo>
                  <a:lnTo>
                    <a:pt x="8392" y="12917"/>
                  </a:lnTo>
                  <a:lnTo>
                    <a:pt x="8849" y="12636"/>
                  </a:lnTo>
                  <a:lnTo>
                    <a:pt x="9307" y="12364"/>
                  </a:lnTo>
                  <a:lnTo>
                    <a:pt x="9756" y="12106"/>
                  </a:lnTo>
                  <a:lnTo>
                    <a:pt x="10205" y="11858"/>
                  </a:lnTo>
                  <a:lnTo>
                    <a:pt x="10646" y="11625"/>
                  </a:lnTo>
                  <a:lnTo>
                    <a:pt x="11087" y="11401"/>
                  </a:lnTo>
                  <a:lnTo>
                    <a:pt x="11521" y="11184"/>
                  </a:lnTo>
                  <a:lnTo>
                    <a:pt x="11946" y="10983"/>
                  </a:lnTo>
                  <a:lnTo>
                    <a:pt x="12363" y="10782"/>
                  </a:lnTo>
                  <a:lnTo>
                    <a:pt x="12781" y="10598"/>
                  </a:lnTo>
                  <a:lnTo>
                    <a:pt x="13182" y="10421"/>
                  </a:lnTo>
                  <a:lnTo>
                    <a:pt x="13582" y="10253"/>
                  </a:lnTo>
                  <a:lnTo>
                    <a:pt x="13983" y="10100"/>
                  </a:lnTo>
                  <a:lnTo>
                    <a:pt x="14368" y="9948"/>
                  </a:lnTo>
                  <a:lnTo>
                    <a:pt x="14745" y="9805"/>
                  </a:lnTo>
                  <a:lnTo>
                    <a:pt x="14745" y="9805"/>
                  </a:lnTo>
                  <a:lnTo>
                    <a:pt x="14368" y="9668"/>
                  </a:lnTo>
                  <a:lnTo>
                    <a:pt x="13983" y="9516"/>
                  </a:lnTo>
                  <a:lnTo>
                    <a:pt x="13582" y="9356"/>
                  </a:lnTo>
                  <a:lnTo>
                    <a:pt x="13182" y="9187"/>
                  </a:lnTo>
                  <a:lnTo>
                    <a:pt x="12781" y="9010"/>
                  </a:lnTo>
                  <a:lnTo>
                    <a:pt x="12363" y="8825"/>
                  </a:lnTo>
                  <a:lnTo>
                    <a:pt x="11946" y="8634"/>
                  </a:lnTo>
                  <a:lnTo>
                    <a:pt x="11521" y="8433"/>
                  </a:lnTo>
                  <a:lnTo>
                    <a:pt x="11087" y="8216"/>
                  </a:lnTo>
                  <a:lnTo>
                    <a:pt x="10646" y="7992"/>
                  </a:lnTo>
                  <a:lnTo>
                    <a:pt x="10205" y="7759"/>
                  </a:lnTo>
                  <a:lnTo>
                    <a:pt x="9756" y="7510"/>
                  </a:lnTo>
                  <a:lnTo>
                    <a:pt x="9307" y="7253"/>
                  </a:lnTo>
                  <a:lnTo>
                    <a:pt x="8849" y="6989"/>
                  </a:lnTo>
                  <a:lnTo>
                    <a:pt x="8392" y="6708"/>
                  </a:lnTo>
                  <a:lnTo>
                    <a:pt x="7919" y="6419"/>
                  </a:lnTo>
                  <a:lnTo>
                    <a:pt x="7453" y="6114"/>
                  </a:lnTo>
                  <a:lnTo>
                    <a:pt x="6980" y="5801"/>
                  </a:lnTo>
                  <a:lnTo>
                    <a:pt x="6499" y="5480"/>
                  </a:lnTo>
                  <a:lnTo>
                    <a:pt x="6018" y="5135"/>
                  </a:lnTo>
                  <a:lnTo>
                    <a:pt x="5528" y="4790"/>
                  </a:lnTo>
                  <a:lnTo>
                    <a:pt x="5038" y="4421"/>
                  </a:lnTo>
                  <a:lnTo>
                    <a:pt x="4549" y="4044"/>
                  </a:lnTo>
                  <a:lnTo>
                    <a:pt x="4051" y="3651"/>
                  </a:lnTo>
                  <a:lnTo>
                    <a:pt x="3554" y="3249"/>
                  </a:lnTo>
                  <a:lnTo>
                    <a:pt x="3048" y="2825"/>
                  </a:lnTo>
                  <a:lnTo>
                    <a:pt x="2551" y="2391"/>
                  </a:lnTo>
                  <a:lnTo>
                    <a:pt x="2038" y="1942"/>
                  </a:lnTo>
                  <a:lnTo>
                    <a:pt x="1532" y="1476"/>
                  </a:lnTo>
                  <a:lnTo>
                    <a:pt x="1027" y="1003"/>
                  </a:lnTo>
                  <a:lnTo>
                    <a:pt x="514" y="506"/>
                  </a:lnTo>
                  <a:lnTo>
                    <a:pt x="0" y="0"/>
                  </a:lnTo>
                  <a:lnTo>
                    <a:pt x="2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0962" y="1193800"/>
            <a:ext cx="9063037" cy="2743200"/>
          </a:xfrm>
          <a:gradFill flip="none" rotWithShape="1">
            <a:gsLst>
              <a:gs pos="15000">
                <a:srgbClr val="B70000">
                  <a:alpha val="92000"/>
                </a:srgbClr>
              </a:gs>
              <a:gs pos="75000">
                <a:srgbClr val="8C0000">
                  <a:alpha val="92000"/>
                </a:srgbClr>
              </a:gs>
            </a:gsLst>
            <a:lin ang="20340000" scaled="0"/>
            <a:tileRect/>
          </a:gradFill>
          <a:ln>
            <a:noFill/>
          </a:ln>
        </p:spPr>
        <p:txBody>
          <a:bodyPr lIns="548640" tIns="548640" rIns="182880">
            <a:noAutofit/>
          </a:bodyPr>
          <a:lstStyle>
            <a:lvl1pPr marL="0" indent="0">
              <a:lnSpc>
                <a:spcPct val="110000"/>
              </a:lnSpc>
              <a:buNone/>
              <a:defRPr sz="4400">
                <a:solidFill>
                  <a:schemeClr val="bg1"/>
                </a:solidFill>
              </a:defRPr>
            </a:lvl1pPr>
            <a:lvl2pPr marL="301752" indent="0">
              <a:buNone/>
              <a:defRPr>
                <a:solidFill>
                  <a:schemeClr val="bg1"/>
                </a:solidFill>
              </a:defRPr>
            </a:lvl2pPr>
            <a:lvl3pPr marL="50292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8686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chemeClr val="tx1">
                    <a:alpha val="50000"/>
                  </a:schemeClr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91299"/>
            <a:ext cx="80963" cy="2745701"/>
          </a:xfrm>
          <a:prstGeom prst="rect">
            <a:avLst/>
          </a:prstGeom>
          <a:gradFill flip="none" rotWithShape="1">
            <a:gsLst>
              <a:gs pos="0">
                <a:srgbClr val="8F0000"/>
              </a:gs>
              <a:gs pos="100000">
                <a:srgbClr val="8400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3"/>
          <p:cNvSpPr>
            <a:spLocks noChangeArrowheads="1"/>
          </p:cNvSpPr>
          <p:nvPr userDrawn="1"/>
        </p:nvSpPr>
        <p:spPr bwMode="auto">
          <a:xfrm>
            <a:off x="3125691" y="1417319"/>
            <a:ext cx="6018309" cy="3054096"/>
          </a:xfrm>
          <a:custGeom>
            <a:avLst/>
            <a:gdLst>
              <a:gd name="T0" fmla="*/ 6374 w 6375"/>
              <a:gd name="T1" fmla="*/ 0 h 3226"/>
              <a:gd name="T2" fmla="*/ 0 w 6375"/>
              <a:gd name="T3" fmla="*/ 0 h 3226"/>
              <a:gd name="T4" fmla="*/ 0 w 6375"/>
              <a:gd name="T5" fmla="*/ 3225 h 3226"/>
              <a:gd name="T6" fmla="*/ 6374 w 6375"/>
              <a:gd name="T7" fmla="*/ 3225 h 3226"/>
              <a:gd name="T8" fmla="*/ 6374 w 6375"/>
              <a:gd name="T9" fmla="*/ 0 h 3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5" h="3226">
                <a:moveTo>
                  <a:pt x="6374" y="0"/>
                </a:moveTo>
                <a:lnTo>
                  <a:pt x="0" y="0"/>
                </a:lnTo>
                <a:lnTo>
                  <a:pt x="0" y="3225"/>
                </a:lnTo>
                <a:lnTo>
                  <a:pt x="6374" y="3225"/>
                </a:lnTo>
                <a:lnTo>
                  <a:pt x="6374" y="0"/>
                </a:lnTo>
              </a:path>
            </a:pathLst>
          </a:custGeom>
          <a:gradFill flip="none" rotWithShape="1">
            <a:gsLst>
              <a:gs pos="0">
                <a:srgbClr val="C10000"/>
              </a:gs>
              <a:gs pos="100000">
                <a:srgbClr val="9C0000"/>
              </a:gs>
            </a:gsLst>
            <a:lin ang="0" scaled="1"/>
            <a:tileRect/>
          </a:gradFill>
          <a:extLst/>
        </p:spPr>
        <p:txBody>
          <a:bodyPr vert="horz" lIns="548640" tIns="182880" rIns="18288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700"/>
              </a:spcBef>
              <a:buClr>
                <a:schemeClr val="bg2"/>
              </a:buClr>
              <a:buFont typeface="Wingdings" charset="2"/>
              <a:buNone/>
            </a:pPr>
            <a:endParaRPr lang="en-US" sz="3000" spc="-4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375650" y="136525"/>
            <a:ext cx="768350" cy="508000"/>
            <a:chOff x="8375650" y="136525"/>
            <a:chExt cx="768350" cy="50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8375650" y="136525"/>
              <a:ext cx="768350" cy="508000"/>
            </a:xfrm>
            <a:prstGeom prst="rect">
              <a:avLst/>
            </a:prstGeom>
            <a:gradFill flip="none" rotWithShape="1">
              <a:gsLst>
                <a:gs pos="42000">
                  <a:srgbClr val="CB0000"/>
                </a:gs>
                <a:gs pos="100000">
                  <a:srgbClr val="FF0000"/>
                </a:gs>
              </a:gsLst>
              <a:lin ang="9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"/>
            <p:cNvSpPr>
              <a:spLocks noChangeArrowheads="1"/>
            </p:cNvSpPr>
            <p:nvPr userDrawn="1"/>
          </p:nvSpPr>
          <p:spPr bwMode="auto">
            <a:xfrm>
              <a:off x="8496300" y="237042"/>
              <a:ext cx="415926" cy="304745"/>
            </a:xfrm>
            <a:custGeom>
              <a:avLst/>
              <a:gdLst>
                <a:gd name="T0" fmla="*/ 20009 w 26941"/>
                <a:gd name="T1" fmla="*/ 11336 h 19738"/>
                <a:gd name="T2" fmla="*/ 17971 w 26941"/>
                <a:gd name="T3" fmla="*/ 11674 h 19738"/>
                <a:gd name="T4" fmla="*/ 15620 w 26941"/>
                <a:gd name="T5" fmla="*/ 12396 h 19738"/>
                <a:gd name="T6" fmla="*/ 12917 w 26941"/>
                <a:gd name="T7" fmla="*/ 13599 h 19738"/>
                <a:gd name="T8" fmla="*/ 9836 w 26941"/>
                <a:gd name="T9" fmla="*/ 15372 h 19738"/>
                <a:gd name="T10" fmla="*/ 21212 w 26941"/>
                <a:gd name="T11" fmla="*/ 16921 h 19738"/>
                <a:gd name="T12" fmla="*/ 21869 w 26941"/>
                <a:gd name="T13" fmla="*/ 16832 h 19738"/>
                <a:gd name="T14" fmla="*/ 22591 w 26941"/>
                <a:gd name="T15" fmla="*/ 16520 h 19738"/>
                <a:gd name="T16" fmla="*/ 23185 w 26941"/>
                <a:gd name="T17" fmla="*/ 16006 h 19738"/>
                <a:gd name="T18" fmla="*/ 23626 w 26941"/>
                <a:gd name="T19" fmla="*/ 15332 h 19738"/>
                <a:gd name="T20" fmla="*/ 23859 w 26941"/>
                <a:gd name="T21" fmla="*/ 14538 h 19738"/>
                <a:gd name="T22" fmla="*/ 23875 w 26941"/>
                <a:gd name="T23" fmla="*/ 13823 h 19738"/>
                <a:gd name="T24" fmla="*/ 23674 w 26941"/>
                <a:gd name="T25" fmla="*/ 13038 h 19738"/>
                <a:gd name="T26" fmla="*/ 23273 w 26941"/>
                <a:gd name="T27" fmla="*/ 12339 h 19738"/>
                <a:gd name="T28" fmla="*/ 22704 w 26941"/>
                <a:gd name="T29" fmla="*/ 11785 h 19738"/>
                <a:gd name="T30" fmla="*/ 21998 w 26941"/>
                <a:gd name="T31" fmla="*/ 11409 h 19738"/>
                <a:gd name="T32" fmla="*/ 21212 w 26941"/>
                <a:gd name="T33" fmla="*/ 11280 h 19738"/>
                <a:gd name="T34" fmla="*/ 8721 w 26941"/>
                <a:gd name="T35" fmla="*/ 3507 h 19738"/>
                <a:gd name="T36" fmla="*/ 11938 w 26941"/>
                <a:gd name="T37" fmla="*/ 5488 h 19738"/>
                <a:gd name="T38" fmla="*/ 14753 w 26941"/>
                <a:gd name="T39" fmla="*/ 6876 h 19738"/>
                <a:gd name="T40" fmla="*/ 17224 w 26941"/>
                <a:gd name="T41" fmla="*/ 7751 h 19738"/>
                <a:gd name="T42" fmla="*/ 19358 w 26941"/>
                <a:gd name="T43" fmla="*/ 8200 h 19738"/>
                <a:gd name="T44" fmla="*/ 21212 w 26941"/>
                <a:gd name="T45" fmla="*/ 8336 h 19738"/>
                <a:gd name="T46" fmla="*/ 21869 w 26941"/>
                <a:gd name="T47" fmla="*/ 8248 h 19738"/>
                <a:gd name="T48" fmla="*/ 22591 w 26941"/>
                <a:gd name="T49" fmla="*/ 7935 h 19738"/>
                <a:gd name="T50" fmla="*/ 23185 w 26941"/>
                <a:gd name="T51" fmla="*/ 7430 h 19738"/>
                <a:gd name="T52" fmla="*/ 23626 w 26941"/>
                <a:gd name="T53" fmla="*/ 6756 h 19738"/>
                <a:gd name="T54" fmla="*/ 23859 w 26941"/>
                <a:gd name="T55" fmla="*/ 5954 h 19738"/>
                <a:gd name="T56" fmla="*/ 23875 w 26941"/>
                <a:gd name="T57" fmla="*/ 5223 h 19738"/>
                <a:gd name="T58" fmla="*/ 23674 w 26941"/>
                <a:gd name="T59" fmla="*/ 4405 h 19738"/>
                <a:gd name="T60" fmla="*/ 23273 w 26941"/>
                <a:gd name="T61" fmla="*/ 3707 h 19738"/>
                <a:gd name="T62" fmla="*/ 22704 w 26941"/>
                <a:gd name="T63" fmla="*/ 3169 h 19738"/>
                <a:gd name="T64" fmla="*/ 21998 w 26941"/>
                <a:gd name="T65" fmla="*/ 2816 h 19738"/>
                <a:gd name="T66" fmla="*/ 21212 w 26941"/>
                <a:gd name="T67" fmla="*/ 2696 h 19738"/>
                <a:gd name="T68" fmla="*/ 22568 w 26941"/>
                <a:gd name="T69" fmla="*/ 113 h 19738"/>
                <a:gd name="T70" fmla="*/ 24075 w 26941"/>
                <a:gd name="T71" fmla="*/ 658 h 19738"/>
                <a:gd name="T72" fmla="*/ 25336 w 26941"/>
                <a:gd name="T73" fmla="*/ 1605 h 19738"/>
                <a:gd name="T74" fmla="*/ 26283 w 26941"/>
                <a:gd name="T75" fmla="*/ 2881 h 19738"/>
                <a:gd name="T76" fmla="*/ 26827 w 26941"/>
                <a:gd name="T77" fmla="*/ 4397 h 19738"/>
                <a:gd name="T78" fmla="*/ 26932 w 26941"/>
                <a:gd name="T79" fmla="*/ 5833 h 19738"/>
                <a:gd name="T80" fmla="*/ 26539 w 26941"/>
                <a:gd name="T81" fmla="*/ 7654 h 19738"/>
                <a:gd name="T82" fmla="*/ 25624 w 26941"/>
                <a:gd name="T83" fmla="*/ 9195 h 19738"/>
                <a:gd name="T84" fmla="*/ 25424 w 26941"/>
                <a:gd name="T85" fmla="*/ 10205 h 19738"/>
                <a:gd name="T86" fmla="*/ 26419 w 26941"/>
                <a:gd name="T87" fmla="*/ 11674 h 19738"/>
                <a:gd name="T88" fmla="*/ 26908 w 26941"/>
                <a:gd name="T89" fmla="*/ 13462 h 19738"/>
                <a:gd name="T90" fmla="*/ 26875 w 26941"/>
                <a:gd name="T91" fmla="*/ 14947 h 19738"/>
                <a:gd name="T92" fmla="*/ 26403 w 26941"/>
                <a:gd name="T93" fmla="*/ 16520 h 19738"/>
                <a:gd name="T94" fmla="*/ 25520 w 26941"/>
                <a:gd name="T95" fmla="*/ 17867 h 19738"/>
                <a:gd name="T96" fmla="*/ 24308 w 26941"/>
                <a:gd name="T97" fmla="*/ 18910 h 19738"/>
                <a:gd name="T98" fmla="*/ 22832 w 26941"/>
                <a:gd name="T99" fmla="*/ 19561 h 19738"/>
                <a:gd name="T100" fmla="*/ 21453 w 26941"/>
                <a:gd name="T101" fmla="*/ 19737 h 19738"/>
                <a:gd name="T102" fmla="*/ 2038 w 26941"/>
                <a:gd name="T103" fmla="*/ 17755 h 19738"/>
                <a:gd name="T104" fmla="*/ 5038 w 26941"/>
                <a:gd name="T105" fmla="*/ 15227 h 19738"/>
                <a:gd name="T106" fmla="*/ 7919 w 26941"/>
                <a:gd name="T107" fmla="*/ 13206 h 19738"/>
                <a:gd name="T108" fmla="*/ 10646 w 26941"/>
                <a:gd name="T109" fmla="*/ 11625 h 19738"/>
                <a:gd name="T110" fmla="*/ 13182 w 26941"/>
                <a:gd name="T111" fmla="*/ 10421 h 19738"/>
                <a:gd name="T112" fmla="*/ 14368 w 26941"/>
                <a:gd name="T113" fmla="*/ 9668 h 19738"/>
                <a:gd name="T114" fmla="*/ 11946 w 26941"/>
                <a:gd name="T115" fmla="*/ 8634 h 19738"/>
                <a:gd name="T116" fmla="*/ 9307 w 26941"/>
                <a:gd name="T117" fmla="*/ 7253 h 19738"/>
                <a:gd name="T118" fmla="*/ 6499 w 26941"/>
                <a:gd name="T119" fmla="*/ 5480 h 19738"/>
                <a:gd name="T120" fmla="*/ 3554 w 26941"/>
                <a:gd name="T121" fmla="*/ 3249 h 19738"/>
                <a:gd name="T122" fmla="*/ 514 w 26941"/>
                <a:gd name="T123" fmla="*/ 506 h 19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41" h="19738">
                  <a:moveTo>
                    <a:pt x="21212" y="11280"/>
                  </a:moveTo>
                  <a:lnTo>
                    <a:pt x="21212" y="11280"/>
                  </a:lnTo>
                  <a:lnTo>
                    <a:pt x="20922" y="11280"/>
                  </a:lnTo>
                  <a:lnTo>
                    <a:pt x="20626" y="11288"/>
                  </a:lnTo>
                  <a:lnTo>
                    <a:pt x="20321" y="11313"/>
                  </a:lnTo>
                  <a:lnTo>
                    <a:pt x="20009" y="11336"/>
                  </a:lnTo>
                  <a:lnTo>
                    <a:pt x="19688" y="11368"/>
                  </a:lnTo>
                  <a:lnTo>
                    <a:pt x="19358" y="11409"/>
                  </a:lnTo>
                  <a:lnTo>
                    <a:pt x="19021" y="11456"/>
                  </a:lnTo>
                  <a:lnTo>
                    <a:pt x="18684" y="11521"/>
                  </a:lnTo>
                  <a:lnTo>
                    <a:pt x="18332" y="11593"/>
                  </a:lnTo>
                  <a:lnTo>
                    <a:pt x="17971" y="11674"/>
                  </a:lnTo>
                  <a:lnTo>
                    <a:pt x="17601" y="11762"/>
                  </a:lnTo>
                  <a:lnTo>
                    <a:pt x="17224" y="11865"/>
                  </a:lnTo>
                  <a:lnTo>
                    <a:pt x="16831" y="11978"/>
                  </a:lnTo>
                  <a:lnTo>
                    <a:pt x="16438" y="12106"/>
                  </a:lnTo>
                  <a:lnTo>
                    <a:pt x="16029" y="12243"/>
                  </a:lnTo>
                  <a:lnTo>
                    <a:pt x="15620" y="12396"/>
                  </a:lnTo>
                  <a:lnTo>
                    <a:pt x="15194" y="12564"/>
                  </a:lnTo>
                  <a:lnTo>
                    <a:pt x="14753" y="12740"/>
                  </a:lnTo>
                  <a:lnTo>
                    <a:pt x="14312" y="12933"/>
                  </a:lnTo>
                  <a:lnTo>
                    <a:pt x="13855" y="13141"/>
                  </a:lnTo>
                  <a:lnTo>
                    <a:pt x="13390" y="13359"/>
                  </a:lnTo>
                  <a:lnTo>
                    <a:pt x="12917" y="13599"/>
                  </a:lnTo>
                  <a:lnTo>
                    <a:pt x="12435" y="13856"/>
                  </a:lnTo>
                  <a:lnTo>
                    <a:pt x="11938" y="14121"/>
                  </a:lnTo>
                  <a:lnTo>
                    <a:pt x="11425" y="14409"/>
                  </a:lnTo>
                  <a:lnTo>
                    <a:pt x="10911" y="14715"/>
                  </a:lnTo>
                  <a:lnTo>
                    <a:pt x="10382" y="15036"/>
                  </a:lnTo>
                  <a:lnTo>
                    <a:pt x="9836" y="15372"/>
                  </a:lnTo>
                  <a:lnTo>
                    <a:pt x="9282" y="15733"/>
                  </a:lnTo>
                  <a:lnTo>
                    <a:pt x="8721" y="16110"/>
                  </a:lnTo>
                  <a:lnTo>
                    <a:pt x="8144" y="16503"/>
                  </a:lnTo>
                  <a:lnTo>
                    <a:pt x="7558" y="16921"/>
                  </a:lnTo>
                  <a:lnTo>
                    <a:pt x="7558" y="16921"/>
                  </a:lnTo>
                  <a:lnTo>
                    <a:pt x="21212" y="16921"/>
                  </a:lnTo>
                  <a:lnTo>
                    <a:pt x="21212" y="16921"/>
                  </a:lnTo>
                  <a:lnTo>
                    <a:pt x="21348" y="16912"/>
                  </a:lnTo>
                  <a:lnTo>
                    <a:pt x="21476" y="16904"/>
                  </a:lnTo>
                  <a:lnTo>
                    <a:pt x="21613" y="16889"/>
                  </a:lnTo>
                  <a:lnTo>
                    <a:pt x="21741" y="16864"/>
                  </a:lnTo>
                  <a:lnTo>
                    <a:pt x="21869" y="16832"/>
                  </a:lnTo>
                  <a:lnTo>
                    <a:pt x="21998" y="16792"/>
                  </a:lnTo>
                  <a:lnTo>
                    <a:pt x="22127" y="16752"/>
                  </a:lnTo>
                  <a:lnTo>
                    <a:pt x="22247" y="16704"/>
                  </a:lnTo>
                  <a:lnTo>
                    <a:pt x="22367" y="16648"/>
                  </a:lnTo>
                  <a:lnTo>
                    <a:pt x="22479" y="16583"/>
                  </a:lnTo>
                  <a:lnTo>
                    <a:pt x="22591" y="16520"/>
                  </a:lnTo>
                  <a:lnTo>
                    <a:pt x="22704" y="16448"/>
                  </a:lnTo>
                  <a:lnTo>
                    <a:pt x="22809" y="16367"/>
                  </a:lnTo>
                  <a:lnTo>
                    <a:pt x="22904" y="16287"/>
                  </a:lnTo>
                  <a:lnTo>
                    <a:pt x="23009" y="16199"/>
                  </a:lnTo>
                  <a:lnTo>
                    <a:pt x="23097" y="16102"/>
                  </a:lnTo>
                  <a:lnTo>
                    <a:pt x="23185" y="16006"/>
                  </a:lnTo>
                  <a:lnTo>
                    <a:pt x="23273" y="15909"/>
                  </a:lnTo>
                  <a:lnTo>
                    <a:pt x="23353" y="15798"/>
                  </a:lnTo>
                  <a:lnTo>
                    <a:pt x="23426" y="15693"/>
                  </a:lnTo>
                  <a:lnTo>
                    <a:pt x="23498" y="15573"/>
                  </a:lnTo>
                  <a:lnTo>
                    <a:pt x="23562" y="15460"/>
                  </a:lnTo>
                  <a:lnTo>
                    <a:pt x="23626" y="15332"/>
                  </a:lnTo>
                  <a:lnTo>
                    <a:pt x="23674" y="15212"/>
                  </a:lnTo>
                  <a:lnTo>
                    <a:pt x="23723" y="15084"/>
                  </a:lnTo>
                  <a:lnTo>
                    <a:pt x="23771" y="14947"/>
                  </a:lnTo>
                  <a:lnTo>
                    <a:pt x="23803" y="14818"/>
                  </a:lnTo>
                  <a:lnTo>
                    <a:pt x="23835" y="14675"/>
                  </a:lnTo>
                  <a:lnTo>
                    <a:pt x="23859" y="14538"/>
                  </a:lnTo>
                  <a:lnTo>
                    <a:pt x="23875" y="14394"/>
                  </a:lnTo>
                  <a:lnTo>
                    <a:pt x="23892" y="14249"/>
                  </a:lnTo>
                  <a:lnTo>
                    <a:pt x="23892" y="14096"/>
                  </a:lnTo>
                  <a:lnTo>
                    <a:pt x="23892" y="14096"/>
                  </a:lnTo>
                  <a:lnTo>
                    <a:pt x="23892" y="13960"/>
                  </a:lnTo>
                  <a:lnTo>
                    <a:pt x="23875" y="13823"/>
                  </a:lnTo>
                  <a:lnTo>
                    <a:pt x="23859" y="13687"/>
                  </a:lnTo>
                  <a:lnTo>
                    <a:pt x="23835" y="13551"/>
                  </a:lnTo>
                  <a:lnTo>
                    <a:pt x="23803" y="13422"/>
                  </a:lnTo>
                  <a:lnTo>
                    <a:pt x="23771" y="13294"/>
                  </a:lnTo>
                  <a:lnTo>
                    <a:pt x="23723" y="13166"/>
                  </a:lnTo>
                  <a:lnTo>
                    <a:pt x="23674" y="13038"/>
                  </a:lnTo>
                  <a:lnTo>
                    <a:pt x="23626" y="12908"/>
                  </a:lnTo>
                  <a:lnTo>
                    <a:pt x="23562" y="12788"/>
                  </a:lnTo>
                  <a:lnTo>
                    <a:pt x="23498" y="12677"/>
                  </a:lnTo>
                  <a:lnTo>
                    <a:pt x="23426" y="12556"/>
                  </a:lnTo>
                  <a:lnTo>
                    <a:pt x="23353" y="12444"/>
                  </a:lnTo>
                  <a:lnTo>
                    <a:pt x="23273" y="12339"/>
                  </a:lnTo>
                  <a:lnTo>
                    <a:pt x="23185" y="12235"/>
                  </a:lnTo>
                  <a:lnTo>
                    <a:pt x="23097" y="12138"/>
                  </a:lnTo>
                  <a:lnTo>
                    <a:pt x="23009" y="12043"/>
                  </a:lnTo>
                  <a:lnTo>
                    <a:pt x="22904" y="11946"/>
                  </a:lnTo>
                  <a:lnTo>
                    <a:pt x="22809" y="11865"/>
                  </a:lnTo>
                  <a:lnTo>
                    <a:pt x="22704" y="11785"/>
                  </a:lnTo>
                  <a:lnTo>
                    <a:pt x="22591" y="11705"/>
                  </a:lnTo>
                  <a:lnTo>
                    <a:pt x="22479" y="11634"/>
                  </a:lnTo>
                  <a:lnTo>
                    <a:pt x="22367" y="11569"/>
                  </a:lnTo>
                  <a:lnTo>
                    <a:pt x="22247" y="11513"/>
                  </a:lnTo>
                  <a:lnTo>
                    <a:pt x="22127" y="11456"/>
                  </a:lnTo>
                  <a:lnTo>
                    <a:pt x="21998" y="11409"/>
                  </a:lnTo>
                  <a:lnTo>
                    <a:pt x="21869" y="11368"/>
                  </a:lnTo>
                  <a:lnTo>
                    <a:pt x="21741" y="11336"/>
                  </a:lnTo>
                  <a:lnTo>
                    <a:pt x="21613" y="11313"/>
                  </a:lnTo>
                  <a:lnTo>
                    <a:pt x="21476" y="11296"/>
                  </a:lnTo>
                  <a:lnTo>
                    <a:pt x="21348" y="11280"/>
                  </a:lnTo>
                  <a:lnTo>
                    <a:pt x="21212" y="11280"/>
                  </a:lnTo>
                  <a:close/>
                  <a:moveTo>
                    <a:pt x="21212" y="2696"/>
                  </a:moveTo>
                  <a:lnTo>
                    <a:pt x="21212" y="2696"/>
                  </a:lnTo>
                  <a:lnTo>
                    <a:pt x="7558" y="2696"/>
                  </a:lnTo>
                  <a:lnTo>
                    <a:pt x="7558" y="2696"/>
                  </a:lnTo>
                  <a:lnTo>
                    <a:pt x="8144" y="3113"/>
                  </a:lnTo>
                  <a:lnTo>
                    <a:pt x="8721" y="3507"/>
                  </a:lnTo>
                  <a:lnTo>
                    <a:pt x="9282" y="3883"/>
                  </a:lnTo>
                  <a:lnTo>
                    <a:pt x="9836" y="4237"/>
                  </a:lnTo>
                  <a:lnTo>
                    <a:pt x="10382" y="4581"/>
                  </a:lnTo>
                  <a:lnTo>
                    <a:pt x="10911" y="4902"/>
                  </a:lnTo>
                  <a:lnTo>
                    <a:pt x="11425" y="5207"/>
                  </a:lnTo>
                  <a:lnTo>
                    <a:pt x="11938" y="5488"/>
                  </a:lnTo>
                  <a:lnTo>
                    <a:pt x="12435" y="5761"/>
                  </a:lnTo>
                  <a:lnTo>
                    <a:pt x="12917" y="6017"/>
                  </a:lnTo>
                  <a:lnTo>
                    <a:pt x="13390" y="6250"/>
                  </a:lnTo>
                  <a:lnTo>
                    <a:pt x="13855" y="6475"/>
                  </a:lnTo>
                  <a:lnTo>
                    <a:pt x="14312" y="6684"/>
                  </a:lnTo>
                  <a:lnTo>
                    <a:pt x="14753" y="6876"/>
                  </a:lnTo>
                  <a:lnTo>
                    <a:pt x="15194" y="7053"/>
                  </a:lnTo>
                  <a:lnTo>
                    <a:pt x="15620" y="7213"/>
                  </a:lnTo>
                  <a:lnTo>
                    <a:pt x="16029" y="7366"/>
                  </a:lnTo>
                  <a:lnTo>
                    <a:pt x="16438" y="7510"/>
                  </a:lnTo>
                  <a:lnTo>
                    <a:pt x="16831" y="7631"/>
                  </a:lnTo>
                  <a:lnTo>
                    <a:pt x="17224" y="7751"/>
                  </a:lnTo>
                  <a:lnTo>
                    <a:pt x="17601" y="7847"/>
                  </a:lnTo>
                  <a:lnTo>
                    <a:pt x="17971" y="7943"/>
                  </a:lnTo>
                  <a:lnTo>
                    <a:pt x="18332" y="8023"/>
                  </a:lnTo>
                  <a:lnTo>
                    <a:pt x="18684" y="8096"/>
                  </a:lnTo>
                  <a:lnTo>
                    <a:pt x="19021" y="8152"/>
                  </a:lnTo>
                  <a:lnTo>
                    <a:pt x="19358" y="8200"/>
                  </a:lnTo>
                  <a:lnTo>
                    <a:pt x="19688" y="8248"/>
                  </a:lnTo>
                  <a:lnTo>
                    <a:pt x="20009" y="8281"/>
                  </a:lnTo>
                  <a:lnTo>
                    <a:pt x="20321" y="8304"/>
                  </a:lnTo>
                  <a:lnTo>
                    <a:pt x="20626" y="8321"/>
                  </a:lnTo>
                  <a:lnTo>
                    <a:pt x="20922" y="8328"/>
                  </a:lnTo>
                  <a:lnTo>
                    <a:pt x="21212" y="8336"/>
                  </a:lnTo>
                  <a:lnTo>
                    <a:pt x="21212" y="8336"/>
                  </a:lnTo>
                  <a:lnTo>
                    <a:pt x="21348" y="8328"/>
                  </a:lnTo>
                  <a:lnTo>
                    <a:pt x="21476" y="8321"/>
                  </a:lnTo>
                  <a:lnTo>
                    <a:pt x="21613" y="8304"/>
                  </a:lnTo>
                  <a:lnTo>
                    <a:pt x="21741" y="8281"/>
                  </a:lnTo>
                  <a:lnTo>
                    <a:pt x="21869" y="8248"/>
                  </a:lnTo>
                  <a:lnTo>
                    <a:pt x="21998" y="8208"/>
                  </a:lnTo>
                  <a:lnTo>
                    <a:pt x="22127" y="8168"/>
                  </a:lnTo>
                  <a:lnTo>
                    <a:pt x="22247" y="8120"/>
                  </a:lnTo>
                  <a:lnTo>
                    <a:pt x="22367" y="8063"/>
                  </a:lnTo>
                  <a:lnTo>
                    <a:pt x="22479" y="8000"/>
                  </a:lnTo>
                  <a:lnTo>
                    <a:pt x="22591" y="7935"/>
                  </a:lnTo>
                  <a:lnTo>
                    <a:pt x="22704" y="7863"/>
                  </a:lnTo>
                  <a:lnTo>
                    <a:pt x="22809" y="7782"/>
                  </a:lnTo>
                  <a:lnTo>
                    <a:pt x="22904" y="7702"/>
                  </a:lnTo>
                  <a:lnTo>
                    <a:pt x="23009" y="7614"/>
                  </a:lnTo>
                  <a:lnTo>
                    <a:pt x="23097" y="7526"/>
                  </a:lnTo>
                  <a:lnTo>
                    <a:pt x="23185" y="7430"/>
                  </a:lnTo>
                  <a:lnTo>
                    <a:pt x="23273" y="7326"/>
                  </a:lnTo>
                  <a:lnTo>
                    <a:pt x="23353" y="7221"/>
                  </a:lnTo>
                  <a:lnTo>
                    <a:pt x="23426" y="7109"/>
                  </a:lnTo>
                  <a:lnTo>
                    <a:pt x="23498" y="6997"/>
                  </a:lnTo>
                  <a:lnTo>
                    <a:pt x="23562" y="6876"/>
                  </a:lnTo>
                  <a:lnTo>
                    <a:pt x="23626" y="6756"/>
                  </a:lnTo>
                  <a:lnTo>
                    <a:pt x="23674" y="6628"/>
                  </a:lnTo>
                  <a:lnTo>
                    <a:pt x="23723" y="6499"/>
                  </a:lnTo>
                  <a:lnTo>
                    <a:pt x="23771" y="6371"/>
                  </a:lnTo>
                  <a:lnTo>
                    <a:pt x="23803" y="6235"/>
                  </a:lnTo>
                  <a:lnTo>
                    <a:pt x="23835" y="6098"/>
                  </a:lnTo>
                  <a:lnTo>
                    <a:pt x="23859" y="5954"/>
                  </a:lnTo>
                  <a:lnTo>
                    <a:pt x="23875" y="5809"/>
                  </a:lnTo>
                  <a:lnTo>
                    <a:pt x="23892" y="5665"/>
                  </a:lnTo>
                  <a:lnTo>
                    <a:pt x="23892" y="5513"/>
                  </a:lnTo>
                  <a:lnTo>
                    <a:pt x="23892" y="5513"/>
                  </a:lnTo>
                  <a:lnTo>
                    <a:pt x="23892" y="5368"/>
                  </a:lnTo>
                  <a:lnTo>
                    <a:pt x="23875" y="5223"/>
                  </a:lnTo>
                  <a:lnTo>
                    <a:pt x="23859" y="5079"/>
                  </a:lnTo>
                  <a:lnTo>
                    <a:pt x="23835" y="4934"/>
                  </a:lnTo>
                  <a:lnTo>
                    <a:pt x="23803" y="4798"/>
                  </a:lnTo>
                  <a:lnTo>
                    <a:pt x="23771" y="4661"/>
                  </a:lnTo>
                  <a:lnTo>
                    <a:pt x="23723" y="4533"/>
                  </a:lnTo>
                  <a:lnTo>
                    <a:pt x="23674" y="4405"/>
                  </a:lnTo>
                  <a:lnTo>
                    <a:pt x="23626" y="4277"/>
                  </a:lnTo>
                  <a:lnTo>
                    <a:pt x="23562" y="4156"/>
                  </a:lnTo>
                  <a:lnTo>
                    <a:pt x="23498" y="4036"/>
                  </a:lnTo>
                  <a:lnTo>
                    <a:pt x="23426" y="3924"/>
                  </a:lnTo>
                  <a:lnTo>
                    <a:pt x="23353" y="3811"/>
                  </a:lnTo>
                  <a:lnTo>
                    <a:pt x="23273" y="3707"/>
                  </a:lnTo>
                  <a:lnTo>
                    <a:pt x="23185" y="3603"/>
                  </a:lnTo>
                  <a:lnTo>
                    <a:pt x="23097" y="3507"/>
                  </a:lnTo>
                  <a:lnTo>
                    <a:pt x="23009" y="3418"/>
                  </a:lnTo>
                  <a:lnTo>
                    <a:pt x="22904" y="3330"/>
                  </a:lnTo>
                  <a:lnTo>
                    <a:pt x="22809" y="3242"/>
                  </a:lnTo>
                  <a:lnTo>
                    <a:pt x="22704" y="3169"/>
                  </a:lnTo>
                  <a:lnTo>
                    <a:pt x="22591" y="3097"/>
                  </a:lnTo>
                  <a:lnTo>
                    <a:pt x="22479" y="3025"/>
                  </a:lnTo>
                  <a:lnTo>
                    <a:pt x="22367" y="2969"/>
                  </a:lnTo>
                  <a:lnTo>
                    <a:pt x="22247" y="2913"/>
                  </a:lnTo>
                  <a:lnTo>
                    <a:pt x="22127" y="2865"/>
                  </a:lnTo>
                  <a:lnTo>
                    <a:pt x="21998" y="2816"/>
                  </a:lnTo>
                  <a:lnTo>
                    <a:pt x="21869" y="2785"/>
                  </a:lnTo>
                  <a:lnTo>
                    <a:pt x="21741" y="2752"/>
                  </a:lnTo>
                  <a:lnTo>
                    <a:pt x="21613" y="2728"/>
                  </a:lnTo>
                  <a:lnTo>
                    <a:pt x="21476" y="2712"/>
                  </a:lnTo>
                  <a:lnTo>
                    <a:pt x="21348" y="2696"/>
                  </a:lnTo>
                  <a:lnTo>
                    <a:pt x="21212" y="2696"/>
                  </a:lnTo>
                  <a:close/>
                  <a:moveTo>
                    <a:pt x="21453" y="0"/>
                  </a:moveTo>
                  <a:lnTo>
                    <a:pt x="21453" y="0"/>
                  </a:lnTo>
                  <a:lnTo>
                    <a:pt x="21741" y="8"/>
                  </a:lnTo>
                  <a:lnTo>
                    <a:pt x="22014" y="24"/>
                  </a:lnTo>
                  <a:lnTo>
                    <a:pt x="22295" y="65"/>
                  </a:lnTo>
                  <a:lnTo>
                    <a:pt x="22568" y="113"/>
                  </a:lnTo>
                  <a:lnTo>
                    <a:pt x="22832" y="168"/>
                  </a:lnTo>
                  <a:lnTo>
                    <a:pt x="23089" y="241"/>
                  </a:lnTo>
                  <a:lnTo>
                    <a:pt x="23346" y="329"/>
                  </a:lnTo>
                  <a:lnTo>
                    <a:pt x="23594" y="426"/>
                  </a:lnTo>
                  <a:lnTo>
                    <a:pt x="23843" y="537"/>
                  </a:lnTo>
                  <a:lnTo>
                    <a:pt x="24075" y="658"/>
                  </a:lnTo>
                  <a:lnTo>
                    <a:pt x="24308" y="794"/>
                  </a:lnTo>
                  <a:lnTo>
                    <a:pt x="24526" y="938"/>
                  </a:lnTo>
                  <a:lnTo>
                    <a:pt x="24742" y="1091"/>
                  </a:lnTo>
                  <a:lnTo>
                    <a:pt x="24950" y="1251"/>
                  </a:lnTo>
                  <a:lnTo>
                    <a:pt x="25151" y="1429"/>
                  </a:lnTo>
                  <a:lnTo>
                    <a:pt x="25336" y="1605"/>
                  </a:lnTo>
                  <a:lnTo>
                    <a:pt x="25520" y="1797"/>
                  </a:lnTo>
                  <a:lnTo>
                    <a:pt x="25689" y="1998"/>
                  </a:lnTo>
                  <a:lnTo>
                    <a:pt x="25857" y="2206"/>
                  </a:lnTo>
                  <a:lnTo>
                    <a:pt x="26010" y="2423"/>
                  </a:lnTo>
                  <a:lnTo>
                    <a:pt x="26146" y="2648"/>
                  </a:lnTo>
                  <a:lnTo>
                    <a:pt x="26283" y="2881"/>
                  </a:lnTo>
                  <a:lnTo>
                    <a:pt x="26403" y="3113"/>
                  </a:lnTo>
                  <a:lnTo>
                    <a:pt x="26507" y="3362"/>
                  </a:lnTo>
                  <a:lnTo>
                    <a:pt x="26611" y="3610"/>
                  </a:lnTo>
                  <a:lnTo>
                    <a:pt x="26692" y="3868"/>
                  </a:lnTo>
                  <a:lnTo>
                    <a:pt x="26764" y="4132"/>
                  </a:lnTo>
                  <a:lnTo>
                    <a:pt x="26827" y="4397"/>
                  </a:lnTo>
                  <a:lnTo>
                    <a:pt x="26875" y="4670"/>
                  </a:lnTo>
                  <a:lnTo>
                    <a:pt x="26908" y="4951"/>
                  </a:lnTo>
                  <a:lnTo>
                    <a:pt x="26932" y="5232"/>
                  </a:lnTo>
                  <a:lnTo>
                    <a:pt x="26940" y="5513"/>
                  </a:lnTo>
                  <a:lnTo>
                    <a:pt x="26940" y="5513"/>
                  </a:lnTo>
                  <a:lnTo>
                    <a:pt x="26932" y="5833"/>
                  </a:lnTo>
                  <a:lnTo>
                    <a:pt x="26908" y="6154"/>
                  </a:lnTo>
                  <a:lnTo>
                    <a:pt x="26860" y="6467"/>
                  </a:lnTo>
                  <a:lnTo>
                    <a:pt x="26804" y="6772"/>
                  </a:lnTo>
                  <a:lnTo>
                    <a:pt x="26732" y="7077"/>
                  </a:lnTo>
                  <a:lnTo>
                    <a:pt x="26644" y="7366"/>
                  </a:lnTo>
                  <a:lnTo>
                    <a:pt x="26539" y="7654"/>
                  </a:lnTo>
                  <a:lnTo>
                    <a:pt x="26419" y="7935"/>
                  </a:lnTo>
                  <a:lnTo>
                    <a:pt x="26290" y="8208"/>
                  </a:lnTo>
                  <a:lnTo>
                    <a:pt x="26138" y="8473"/>
                  </a:lnTo>
                  <a:lnTo>
                    <a:pt x="25977" y="8722"/>
                  </a:lnTo>
                  <a:lnTo>
                    <a:pt x="25809" y="8962"/>
                  </a:lnTo>
                  <a:lnTo>
                    <a:pt x="25624" y="9195"/>
                  </a:lnTo>
                  <a:lnTo>
                    <a:pt x="25424" y="9412"/>
                  </a:lnTo>
                  <a:lnTo>
                    <a:pt x="25207" y="9612"/>
                  </a:lnTo>
                  <a:lnTo>
                    <a:pt x="24990" y="9805"/>
                  </a:lnTo>
                  <a:lnTo>
                    <a:pt x="24990" y="9805"/>
                  </a:lnTo>
                  <a:lnTo>
                    <a:pt x="25207" y="9997"/>
                  </a:lnTo>
                  <a:lnTo>
                    <a:pt x="25424" y="10205"/>
                  </a:lnTo>
                  <a:lnTo>
                    <a:pt x="25624" y="10421"/>
                  </a:lnTo>
                  <a:lnTo>
                    <a:pt x="25809" y="10646"/>
                  </a:lnTo>
                  <a:lnTo>
                    <a:pt x="25977" y="10887"/>
                  </a:lnTo>
                  <a:lnTo>
                    <a:pt x="26138" y="11143"/>
                  </a:lnTo>
                  <a:lnTo>
                    <a:pt x="26290" y="11401"/>
                  </a:lnTo>
                  <a:lnTo>
                    <a:pt x="26419" y="11674"/>
                  </a:lnTo>
                  <a:lnTo>
                    <a:pt x="26539" y="11955"/>
                  </a:lnTo>
                  <a:lnTo>
                    <a:pt x="26644" y="12243"/>
                  </a:lnTo>
                  <a:lnTo>
                    <a:pt x="26732" y="12540"/>
                  </a:lnTo>
                  <a:lnTo>
                    <a:pt x="26804" y="12845"/>
                  </a:lnTo>
                  <a:lnTo>
                    <a:pt x="26860" y="13149"/>
                  </a:lnTo>
                  <a:lnTo>
                    <a:pt x="26908" y="13462"/>
                  </a:lnTo>
                  <a:lnTo>
                    <a:pt x="26932" y="13775"/>
                  </a:lnTo>
                  <a:lnTo>
                    <a:pt x="26940" y="14096"/>
                  </a:lnTo>
                  <a:lnTo>
                    <a:pt x="26940" y="14096"/>
                  </a:lnTo>
                  <a:lnTo>
                    <a:pt x="26932" y="14385"/>
                  </a:lnTo>
                  <a:lnTo>
                    <a:pt x="26908" y="14666"/>
                  </a:lnTo>
                  <a:lnTo>
                    <a:pt x="26875" y="14947"/>
                  </a:lnTo>
                  <a:lnTo>
                    <a:pt x="26827" y="15220"/>
                  </a:lnTo>
                  <a:lnTo>
                    <a:pt x="26764" y="15493"/>
                  </a:lnTo>
                  <a:lnTo>
                    <a:pt x="26692" y="15758"/>
                  </a:lnTo>
                  <a:lnTo>
                    <a:pt x="26611" y="16014"/>
                  </a:lnTo>
                  <a:lnTo>
                    <a:pt x="26507" y="16270"/>
                  </a:lnTo>
                  <a:lnTo>
                    <a:pt x="26403" y="16520"/>
                  </a:lnTo>
                  <a:lnTo>
                    <a:pt x="26283" y="16761"/>
                  </a:lnTo>
                  <a:lnTo>
                    <a:pt x="26146" y="17001"/>
                  </a:lnTo>
                  <a:lnTo>
                    <a:pt x="26010" y="17225"/>
                  </a:lnTo>
                  <a:lnTo>
                    <a:pt x="25857" y="17450"/>
                  </a:lnTo>
                  <a:lnTo>
                    <a:pt x="25689" y="17667"/>
                  </a:lnTo>
                  <a:lnTo>
                    <a:pt x="25520" y="17867"/>
                  </a:lnTo>
                  <a:lnTo>
                    <a:pt x="25336" y="18068"/>
                  </a:lnTo>
                  <a:lnTo>
                    <a:pt x="25151" y="18253"/>
                  </a:lnTo>
                  <a:lnTo>
                    <a:pt x="24950" y="18438"/>
                  </a:lnTo>
                  <a:lnTo>
                    <a:pt x="24742" y="18606"/>
                  </a:lnTo>
                  <a:lnTo>
                    <a:pt x="24526" y="18759"/>
                  </a:lnTo>
                  <a:lnTo>
                    <a:pt x="24308" y="18910"/>
                  </a:lnTo>
                  <a:lnTo>
                    <a:pt x="24075" y="19047"/>
                  </a:lnTo>
                  <a:lnTo>
                    <a:pt x="23843" y="19175"/>
                  </a:lnTo>
                  <a:lnTo>
                    <a:pt x="23594" y="19288"/>
                  </a:lnTo>
                  <a:lnTo>
                    <a:pt x="23346" y="19392"/>
                  </a:lnTo>
                  <a:lnTo>
                    <a:pt x="23089" y="19481"/>
                  </a:lnTo>
                  <a:lnTo>
                    <a:pt x="22832" y="19561"/>
                  </a:lnTo>
                  <a:lnTo>
                    <a:pt x="22568" y="19624"/>
                  </a:lnTo>
                  <a:lnTo>
                    <a:pt x="22295" y="19672"/>
                  </a:lnTo>
                  <a:lnTo>
                    <a:pt x="22014" y="19705"/>
                  </a:lnTo>
                  <a:lnTo>
                    <a:pt x="21741" y="19729"/>
                  </a:lnTo>
                  <a:lnTo>
                    <a:pt x="21453" y="19737"/>
                  </a:lnTo>
                  <a:lnTo>
                    <a:pt x="21453" y="19737"/>
                  </a:lnTo>
                  <a:lnTo>
                    <a:pt x="0" y="19737"/>
                  </a:lnTo>
                  <a:lnTo>
                    <a:pt x="0" y="19737"/>
                  </a:lnTo>
                  <a:lnTo>
                    <a:pt x="514" y="19215"/>
                  </a:lnTo>
                  <a:lnTo>
                    <a:pt x="1027" y="18710"/>
                  </a:lnTo>
                  <a:lnTo>
                    <a:pt x="1532" y="18228"/>
                  </a:lnTo>
                  <a:lnTo>
                    <a:pt x="2038" y="17755"/>
                  </a:lnTo>
                  <a:lnTo>
                    <a:pt x="2551" y="17298"/>
                  </a:lnTo>
                  <a:lnTo>
                    <a:pt x="3048" y="16856"/>
                  </a:lnTo>
                  <a:lnTo>
                    <a:pt x="3554" y="16423"/>
                  </a:lnTo>
                  <a:lnTo>
                    <a:pt x="4051" y="16014"/>
                  </a:lnTo>
                  <a:lnTo>
                    <a:pt x="4549" y="15613"/>
                  </a:lnTo>
                  <a:lnTo>
                    <a:pt x="5038" y="15227"/>
                  </a:lnTo>
                  <a:lnTo>
                    <a:pt x="5528" y="14859"/>
                  </a:lnTo>
                  <a:lnTo>
                    <a:pt x="6018" y="14505"/>
                  </a:lnTo>
                  <a:lnTo>
                    <a:pt x="6499" y="14161"/>
                  </a:lnTo>
                  <a:lnTo>
                    <a:pt x="6980" y="13832"/>
                  </a:lnTo>
                  <a:lnTo>
                    <a:pt x="7453" y="13511"/>
                  </a:lnTo>
                  <a:lnTo>
                    <a:pt x="7919" y="13206"/>
                  </a:lnTo>
                  <a:lnTo>
                    <a:pt x="8392" y="12917"/>
                  </a:lnTo>
                  <a:lnTo>
                    <a:pt x="8849" y="12636"/>
                  </a:lnTo>
                  <a:lnTo>
                    <a:pt x="9307" y="12364"/>
                  </a:lnTo>
                  <a:lnTo>
                    <a:pt x="9756" y="12106"/>
                  </a:lnTo>
                  <a:lnTo>
                    <a:pt x="10205" y="11858"/>
                  </a:lnTo>
                  <a:lnTo>
                    <a:pt x="10646" y="11625"/>
                  </a:lnTo>
                  <a:lnTo>
                    <a:pt x="11087" y="11401"/>
                  </a:lnTo>
                  <a:lnTo>
                    <a:pt x="11521" y="11184"/>
                  </a:lnTo>
                  <a:lnTo>
                    <a:pt x="11946" y="10983"/>
                  </a:lnTo>
                  <a:lnTo>
                    <a:pt x="12363" y="10782"/>
                  </a:lnTo>
                  <a:lnTo>
                    <a:pt x="12781" y="10598"/>
                  </a:lnTo>
                  <a:lnTo>
                    <a:pt x="13182" y="10421"/>
                  </a:lnTo>
                  <a:lnTo>
                    <a:pt x="13582" y="10253"/>
                  </a:lnTo>
                  <a:lnTo>
                    <a:pt x="13983" y="10100"/>
                  </a:lnTo>
                  <a:lnTo>
                    <a:pt x="14368" y="9948"/>
                  </a:lnTo>
                  <a:lnTo>
                    <a:pt x="14745" y="9805"/>
                  </a:lnTo>
                  <a:lnTo>
                    <a:pt x="14745" y="9805"/>
                  </a:lnTo>
                  <a:lnTo>
                    <a:pt x="14368" y="9668"/>
                  </a:lnTo>
                  <a:lnTo>
                    <a:pt x="13983" y="9516"/>
                  </a:lnTo>
                  <a:lnTo>
                    <a:pt x="13582" y="9356"/>
                  </a:lnTo>
                  <a:lnTo>
                    <a:pt x="13182" y="9187"/>
                  </a:lnTo>
                  <a:lnTo>
                    <a:pt x="12781" y="9010"/>
                  </a:lnTo>
                  <a:lnTo>
                    <a:pt x="12363" y="8825"/>
                  </a:lnTo>
                  <a:lnTo>
                    <a:pt x="11946" y="8634"/>
                  </a:lnTo>
                  <a:lnTo>
                    <a:pt x="11521" y="8433"/>
                  </a:lnTo>
                  <a:lnTo>
                    <a:pt x="11087" y="8216"/>
                  </a:lnTo>
                  <a:lnTo>
                    <a:pt x="10646" y="7992"/>
                  </a:lnTo>
                  <a:lnTo>
                    <a:pt x="10205" y="7759"/>
                  </a:lnTo>
                  <a:lnTo>
                    <a:pt x="9756" y="7510"/>
                  </a:lnTo>
                  <a:lnTo>
                    <a:pt x="9307" y="7253"/>
                  </a:lnTo>
                  <a:lnTo>
                    <a:pt x="8849" y="6989"/>
                  </a:lnTo>
                  <a:lnTo>
                    <a:pt x="8392" y="6708"/>
                  </a:lnTo>
                  <a:lnTo>
                    <a:pt x="7919" y="6419"/>
                  </a:lnTo>
                  <a:lnTo>
                    <a:pt x="7453" y="6114"/>
                  </a:lnTo>
                  <a:lnTo>
                    <a:pt x="6980" y="5801"/>
                  </a:lnTo>
                  <a:lnTo>
                    <a:pt x="6499" y="5480"/>
                  </a:lnTo>
                  <a:lnTo>
                    <a:pt x="6018" y="5135"/>
                  </a:lnTo>
                  <a:lnTo>
                    <a:pt x="5528" y="4790"/>
                  </a:lnTo>
                  <a:lnTo>
                    <a:pt x="5038" y="4421"/>
                  </a:lnTo>
                  <a:lnTo>
                    <a:pt x="4549" y="4044"/>
                  </a:lnTo>
                  <a:lnTo>
                    <a:pt x="4051" y="3651"/>
                  </a:lnTo>
                  <a:lnTo>
                    <a:pt x="3554" y="3249"/>
                  </a:lnTo>
                  <a:lnTo>
                    <a:pt x="3048" y="2825"/>
                  </a:lnTo>
                  <a:lnTo>
                    <a:pt x="2551" y="2391"/>
                  </a:lnTo>
                  <a:lnTo>
                    <a:pt x="2038" y="1942"/>
                  </a:lnTo>
                  <a:lnTo>
                    <a:pt x="1532" y="1476"/>
                  </a:lnTo>
                  <a:lnTo>
                    <a:pt x="1027" y="1003"/>
                  </a:lnTo>
                  <a:lnTo>
                    <a:pt x="514" y="506"/>
                  </a:lnTo>
                  <a:lnTo>
                    <a:pt x="0" y="0"/>
                  </a:lnTo>
                  <a:lnTo>
                    <a:pt x="2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0964" y="1418555"/>
            <a:ext cx="2890836" cy="3048670"/>
          </a:xfrm>
          <a:solidFill>
            <a:srgbClr val="A6A6A6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b="27371"/>
          <a:stretch/>
        </p:blipFill>
        <p:spPr>
          <a:xfrm>
            <a:off x="3125691" y="1423399"/>
            <a:ext cx="6019262" cy="3048016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3509616" y="1916289"/>
            <a:ext cx="5260743" cy="9906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4200" spc="-12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Freeform 23"/>
          <p:cNvSpPr>
            <a:spLocks noChangeArrowheads="1"/>
          </p:cNvSpPr>
          <p:nvPr userDrawn="1"/>
        </p:nvSpPr>
        <p:spPr bwMode="auto">
          <a:xfrm>
            <a:off x="1" y="1418555"/>
            <a:ext cx="80963" cy="3048670"/>
          </a:xfrm>
          <a:custGeom>
            <a:avLst/>
            <a:gdLst>
              <a:gd name="T0" fmla="*/ 6374 w 6375"/>
              <a:gd name="T1" fmla="*/ 0 h 3226"/>
              <a:gd name="T2" fmla="*/ 0 w 6375"/>
              <a:gd name="T3" fmla="*/ 0 h 3226"/>
              <a:gd name="T4" fmla="*/ 0 w 6375"/>
              <a:gd name="T5" fmla="*/ 3225 h 3226"/>
              <a:gd name="T6" fmla="*/ 6374 w 6375"/>
              <a:gd name="T7" fmla="*/ 3225 h 3226"/>
              <a:gd name="T8" fmla="*/ 6374 w 6375"/>
              <a:gd name="T9" fmla="*/ 0 h 3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5" h="3226">
                <a:moveTo>
                  <a:pt x="6374" y="0"/>
                </a:moveTo>
                <a:lnTo>
                  <a:pt x="0" y="0"/>
                </a:lnTo>
                <a:lnTo>
                  <a:pt x="0" y="3225"/>
                </a:lnTo>
                <a:lnTo>
                  <a:pt x="6374" y="3225"/>
                </a:lnTo>
                <a:lnTo>
                  <a:pt x="6374" y="0"/>
                </a:lnTo>
              </a:path>
            </a:pathLst>
          </a:cu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texture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555"/>
            <a:ext cx="9144000" cy="3056467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8375650" y="136525"/>
            <a:ext cx="768350" cy="508000"/>
            <a:chOff x="8375650" y="136525"/>
            <a:chExt cx="768350" cy="50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8375650" y="136525"/>
              <a:ext cx="768350" cy="508000"/>
            </a:xfrm>
            <a:prstGeom prst="rect">
              <a:avLst/>
            </a:prstGeom>
            <a:gradFill flip="none" rotWithShape="1">
              <a:gsLst>
                <a:gs pos="42000">
                  <a:srgbClr val="CB0000"/>
                </a:gs>
                <a:gs pos="100000">
                  <a:srgbClr val="FF0000"/>
                </a:gs>
              </a:gsLst>
              <a:lin ang="9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"/>
            <p:cNvSpPr>
              <a:spLocks noChangeArrowheads="1"/>
            </p:cNvSpPr>
            <p:nvPr userDrawn="1"/>
          </p:nvSpPr>
          <p:spPr bwMode="auto">
            <a:xfrm>
              <a:off x="8496300" y="237042"/>
              <a:ext cx="415926" cy="304745"/>
            </a:xfrm>
            <a:custGeom>
              <a:avLst/>
              <a:gdLst>
                <a:gd name="T0" fmla="*/ 20009 w 26941"/>
                <a:gd name="T1" fmla="*/ 11336 h 19738"/>
                <a:gd name="T2" fmla="*/ 17971 w 26941"/>
                <a:gd name="T3" fmla="*/ 11674 h 19738"/>
                <a:gd name="T4" fmla="*/ 15620 w 26941"/>
                <a:gd name="T5" fmla="*/ 12396 h 19738"/>
                <a:gd name="T6" fmla="*/ 12917 w 26941"/>
                <a:gd name="T7" fmla="*/ 13599 h 19738"/>
                <a:gd name="T8" fmla="*/ 9836 w 26941"/>
                <a:gd name="T9" fmla="*/ 15372 h 19738"/>
                <a:gd name="T10" fmla="*/ 21212 w 26941"/>
                <a:gd name="T11" fmla="*/ 16921 h 19738"/>
                <a:gd name="T12" fmla="*/ 21869 w 26941"/>
                <a:gd name="T13" fmla="*/ 16832 h 19738"/>
                <a:gd name="T14" fmla="*/ 22591 w 26941"/>
                <a:gd name="T15" fmla="*/ 16520 h 19738"/>
                <a:gd name="T16" fmla="*/ 23185 w 26941"/>
                <a:gd name="T17" fmla="*/ 16006 h 19738"/>
                <a:gd name="T18" fmla="*/ 23626 w 26941"/>
                <a:gd name="T19" fmla="*/ 15332 h 19738"/>
                <a:gd name="T20" fmla="*/ 23859 w 26941"/>
                <a:gd name="T21" fmla="*/ 14538 h 19738"/>
                <a:gd name="T22" fmla="*/ 23875 w 26941"/>
                <a:gd name="T23" fmla="*/ 13823 h 19738"/>
                <a:gd name="T24" fmla="*/ 23674 w 26941"/>
                <a:gd name="T25" fmla="*/ 13038 h 19738"/>
                <a:gd name="T26" fmla="*/ 23273 w 26941"/>
                <a:gd name="T27" fmla="*/ 12339 h 19738"/>
                <a:gd name="T28" fmla="*/ 22704 w 26941"/>
                <a:gd name="T29" fmla="*/ 11785 h 19738"/>
                <a:gd name="T30" fmla="*/ 21998 w 26941"/>
                <a:gd name="T31" fmla="*/ 11409 h 19738"/>
                <a:gd name="T32" fmla="*/ 21212 w 26941"/>
                <a:gd name="T33" fmla="*/ 11280 h 19738"/>
                <a:gd name="T34" fmla="*/ 8721 w 26941"/>
                <a:gd name="T35" fmla="*/ 3507 h 19738"/>
                <a:gd name="T36" fmla="*/ 11938 w 26941"/>
                <a:gd name="T37" fmla="*/ 5488 h 19738"/>
                <a:gd name="T38" fmla="*/ 14753 w 26941"/>
                <a:gd name="T39" fmla="*/ 6876 h 19738"/>
                <a:gd name="T40" fmla="*/ 17224 w 26941"/>
                <a:gd name="T41" fmla="*/ 7751 h 19738"/>
                <a:gd name="T42" fmla="*/ 19358 w 26941"/>
                <a:gd name="T43" fmla="*/ 8200 h 19738"/>
                <a:gd name="T44" fmla="*/ 21212 w 26941"/>
                <a:gd name="T45" fmla="*/ 8336 h 19738"/>
                <a:gd name="T46" fmla="*/ 21869 w 26941"/>
                <a:gd name="T47" fmla="*/ 8248 h 19738"/>
                <a:gd name="T48" fmla="*/ 22591 w 26941"/>
                <a:gd name="T49" fmla="*/ 7935 h 19738"/>
                <a:gd name="T50" fmla="*/ 23185 w 26941"/>
                <a:gd name="T51" fmla="*/ 7430 h 19738"/>
                <a:gd name="T52" fmla="*/ 23626 w 26941"/>
                <a:gd name="T53" fmla="*/ 6756 h 19738"/>
                <a:gd name="T54" fmla="*/ 23859 w 26941"/>
                <a:gd name="T55" fmla="*/ 5954 h 19738"/>
                <a:gd name="T56" fmla="*/ 23875 w 26941"/>
                <a:gd name="T57" fmla="*/ 5223 h 19738"/>
                <a:gd name="T58" fmla="*/ 23674 w 26941"/>
                <a:gd name="T59" fmla="*/ 4405 h 19738"/>
                <a:gd name="T60" fmla="*/ 23273 w 26941"/>
                <a:gd name="T61" fmla="*/ 3707 h 19738"/>
                <a:gd name="T62" fmla="*/ 22704 w 26941"/>
                <a:gd name="T63" fmla="*/ 3169 h 19738"/>
                <a:gd name="T64" fmla="*/ 21998 w 26941"/>
                <a:gd name="T65" fmla="*/ 2816 h 19738"/>
                <a:gd name="T66" fmla="*/ 21212 w 26941"/>
                <a:gd name="T67" fmla="*/ 2696 h 19738"/>
                <a:gd name="T68" fmla="*/ 22568 w 26941"/>
                <a:gd name="T69" fmla="*/ 113 h 19738"/>
                <a:gd name="T70" fmla="*/ 24075 w 26941"/>
                <a:gd name="T71" fmla="*/ 658 h 19738"/>
                <a:gd name="T72" fmla="*/ 25336 w 26941"/>
                <a:gd name="T73" fmla="*/ 1605 h 19738"/>
                <a:gd name="T74" fmla="*/ 26283 w 26941"/>
                <a:gd name="T75" fmla="*/ 2881 h 19738"/>
                <a:gd name="T76" fmla="*/ 26827 w 26941"/>
                <a:gd name="T77" fmla="*/ 4397 h 19738"/>
                <a:gd name="T78" fmla="*/ 26932 w 26941"/>
                <a:gd name="T79" fmla="*/ 5833 h 19738"/>
                <a:gd name="T80" fmla="*/ 26539 w 26941"/>
                <a:gd name="T81" fmla="*/ 7654 h 19738"/>
                <a:gd name="T82" fmla="*/ 25624 w 26941"/>
                <a:gd name="T83" fmla="*/ 9195 h 19738"/>
                <a:gd name="T84" fmla="*/ 25424 w 26941"/>
                <a:gd name="T85" fmla="*/ 10205 h 19738"/>
                <a:gd name="T86" fmla="*/ 26419 w 26941"/>
                <a:gd name="T87" fmla="*/ 11674 h 19738"/>
                <a:gd name="T88" fmla="*/ 26908 w 26941"/>
                <a:gd name="T89" fmla="*/ 13462 h 19738"/>
                <a:gd name="T90" fmla="*/ 26875 w 26941"/>
                <a:gd name="T91" fmla="*/ 14947 h 19738"/>
                <a:gd name="T92" fmla="*/ 26403 w 26941"/>
                <a:gd name="T93" fmla="*/ 16520 h 19738"/>
                <a:gd name="T94" fmla="*/ 25520 w 26941"/>
                <a:gd name="T95" fmla="*/ 17867 h 19738"/>
                <a:gd name="T96" fmla="*/ 24308 w 26941"/>
                <a:gd name="T97" fmla="*/ 18910 h 19738"/>
                <a:gd name="T98" fmla="*/ 22832 w 26941"/>
                <a:gd name="T99" fmla="*/ 19561 h 19738"/>
                <a:gd name="T100" fmla="*/ 21453 w 26941"/>
                <a:gd name="T101" fmla="*/ 19737 h 19738"/>
                <a:gd name="T102" fmla="*/ 2038 w 26941"/>
                <a:gd name="T103" fmla="*/ 17755 h 19738"/>
                <a:gd name="T104" fmla="*/ 5038 w 26941"/>
                <a:gd name="T105" fmla="*/ 15227 h 19738"/>
                <a:gd name="T106" fmla="*/ 7919 w 26941"/>
                <a:gd name="T107" fmla="*/ 13206 h 19738"/>
                <a:gd name="T108" fmla="*/ 10646 w 26941"/>
                <a:gd name="T109" fmla="*/ 11625 h 19738"/>
                <a:gd name="T110" fmla="*/ 13182 w 26941"/>
                <a:gd name="T111" fmla="*/ 10421 h 19738"/>
                <a:gd name="T112" fmla="*/ 14368 w 26941"/>
                <a:gd name="T113" fmla="*/ 9668 h 19738"/>
                <a:gd name="T114" fmla="*/ 11946 w 26941"/>
                <a:gd name="T115" fmla="*/ 8634 h 19738"/>
                <a:gd name="T116" fmla="*/ 9307 w 26941"/>
                <a:gd name="T117" fmla="*/ 7253 h 19738"/>
                <a:gd name="T118" fmla="*/ 6499 w 26941"/>
                <a:gd name="T119" fmla="*/ 5480 h 19738"/>
                <a:gd name="T120" fmla="*/ 3554 w 26941"/>
                <a:gd name="T121" fmla="*/ 3249 h 19738"/>
                <a:gd name="T122" fmla="*/ 514 w 26941"/>
                <a:gd name="T123" fmla="*/ 506 h 19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41" h="19738">
                  <a:moveTo>
                    <a:pt x="21212" y="11280"/>
                  </a:moveTo>
                  <a:lnTo>
                    <a:pt x="21212" y="11280"/>
                  </a:lnTo>
                  <a:lnTo>
                    <a:pt x="20922" y="11280"/>
                  </a:lnTo>
                  <a:lnTo>
                    <a:pt x="20626" y="11288"/>
                  </a:lnTo>
                  <a:lnTo>
                    <a:pt x="20321" y="11313"/>
                  </a:lnTo>
                  <a:lnTo>
                    <a:pt x="20009" y="11336"/>
                  </a:lnTo>
                  <a:lnTo>
                    <a:pt x="19688" y="11368"/>
                  </a:lnTo>
                  <a:lnTo>
                    <a:pt x="19358" y="11409"/>
                  </a:lnTo>
                  <a:lnTo>
                    <a:pt x="19021" y="11456"/>
                  </a:lnTo>
                  <a:lnTo>
                    <a:pt x="18684" y="11521"/>
                  </a:lnTo>
                  <a:lnTo>
                    <a:pt x="18332" y="11593"/>
                  </a:lnTo>
                  <a:lnTo>
                    <a:pt x="17971" y="11674"/>
                  </a:lnTo>
                  <a:lnTo>
                    <a:pt x="17601" y="11762"/>
                  </a:lnTo>
                  <a:lnTo>
                    <a:pt x="17224" y="11865"/>
                  </a:lnTo>
                  <a:lnTo>
                    <a:pt x="16831" y="11978"/>
                  </a:lnTo>
                  <a:lnTo>
                    <a:pt x="16438" y="12106"/>
                  </a:lnTo>
                  <a:lnTo>
                    <a:pt x="16029" y="12243"/>
                  </a:lnTo>
                  <a:lnTo>
                    <a:pt x="15620" y="12396"/>
                  </a:lnTo>
                  <a:lnTo>
                    <a:pt x="15194" y="12564"/>
                  </a:lnTo>
                  <a:lnTo>
                    <a:pt x="14753" y="12740"/>
                  </a:lnTo>
                  <a:lnTo>
                    <a:pt x="14312" y="12933"/>
                  </a:lnTo>
                  <a:lnTo>
                    <a:pt x="13855" y="13141"/>
                  </a:lnTo>
                  <a:lnTo>
                    <a:pt x="13390" y="13359"/>
                  </a:lnTo>
                  <a:lnTo>
                    <a:pt x="12917" y="13599"/>
                  </a:lnTo>
                  <a:lnTo>
                    <a:pt x="12435" y="13856"/>
                  </a:lnTo>
                  <a:lnTo>
                    <a:pt x="11938" y="14121"/>
                  </a:lnTo>
                  <a:lnTo>
                    <a:pt x="11425" y="14409"/>
                  </a:lnTo>
                  <a:lnTo>
                    <a:pt x="10911" y="14715"/>
                  </a:lnTo>
                  <a:lnTo>
                    <a:pt x="10382" y="15036"/>
                  </a:lnTo>
                  <a:lnTo>
                    <a:pt x="9836" y="15372"/>
                  </a:lnTo>
                  <a:lnTo>
                    <a:pt x="9282" y="15733"/>
                  </a:lnTo>
                  <a:lnTo>
                    <a:pt x="8721" y="16110"/>
                  </a:lnTo>
                  <a:lnTo>
                    <a:pt x="8144" y="16503"/>
                  </a:lnTo>
                  <a:lnTo>
                    <a:pt x="7558" y="16921"/>
                  </a:lnTo>
                  <a:lnTo>
                    <a:pt x="7558" y="16921"/>
                  </a:lnTo>
                  <a:lnTo>
                    <a:pt x="21212" y="16921"/>
                  </a:lnTo>
                  <a:lnTo>
                    <a:pt x="21212" y="16921"/>
                  </a:lnTo>
                  <a:lnTo>
                    <a:pt x="21348" y="16912"/>
                  </a:lnTo>
                  <a:lnTo>
                    <a:pt x="21476" y="16904"/>
                  </a:lnTo>
                  <a:lnTo>
                    <a:pt x="21613" y="16889"/>
                  </a:lnTo>
                  <a:lnTo>
                    <a:pt x="21741" y="16864"/>
                  </a:lnTo>
                  <a:lnTo>
                    <a:pt x="21869" y="16832"/>
                  </a:lnTo>
                  <a:lnTo>
                    <a:pt x="21998" y="16792"/>
                  </a:lnTo>
                  <a:lnTo>
                    <a:pt x="22127" y="16752"/>
                  </a:lnTo>
                  <a:lnTo>
                    <a:pt x="22247" y="16704"/>
                  </a:lnTo>
                  <a:lnTo>
                    <a:pt x="22367" y="16648"/>
                  </a:lnTo>
                  <a:lnTo>
                    <a:pt x="22479" y="16583"/>
                  </a:lnTo>
                  <a:lnTo>
                    <a:pt x="22591" y="16520"/>
                  </a:lnTo>
                  <a:lnTo>
                    <a:pt x="22704" y="16448"/>
                  </a:lnTo>
                  <a:lnTo>
                    <a:pt x="22809" y="16367"/>
                  </a:lnTo>
                  <a:lnTo>
                    <a:pt x="22904" y="16287"/>
                  </a:lnTo>
                  <a:lnTo>
                    <a:pt x="23009" y="16199"/>
                  </a:lnTo>
                  <a:lnTo>
                    <a:pt x="23097" y="16102"/>
                  </a:lnTo>
                  <a:lnTo>
                    <a:pt x="23185" y="16006"/>
                  </a:lnTo>
                  <a:lnTo>
                    <a:pt x="23273" y="15909"/>
                  </a:lnTo>
                  <a:lnTo>
                    <a:pt x="23353" y="15798"/>
                  </a:lnTo>
                  <a:lnTo>
                    <a:pt x="23426" y="15693"/>
                  </a:lnTo>
                  <a:lnTo>
                    <a:pt x="23498" y="15573"/>
                  </a:lnTo>
                  <a:lnTo>
                    <a:pt x="23562" y="15460"/>
                  </a:lnTo>
                  <a:lnTo>
                    <a:pt x="23626" y="15332"/>
                  </a:lnTo>
                  <a:lnTo>
                    <a:pt x="23674" y="15212"/>
                  </a:lnTo>
                  <a:lnTo>
                    <a:pt x="23723" y="15084"/>
                  </a:lnTo>
                  <a:lnTo>
                    <a:pt x="23771" y="14947"/>
                  </a:lnTo>
                  <a:lnTo>
                    <a:pt x="23803" y="14818"/>
                  </a:lnTo>
                  <a:lnTo>
                    <a:pt x="23835" y="14675"/>
                  </a:lnTo>
                  <a:lnTo>
                    <a:pt x="23859" y="14538"/>
                  </a:lnTo>
                  <a:lnTo>
                    <a:pt x="23875" y="14394"/>
                  </a:lnTo>
                  <a:lnTo>
                    <a:pt x="23892" y="14249"/>
                  </a:lnTo>
                  <a:lnTo>
                    <a:pt x="23892" y="14096"/>
                  </a:lnTo>
                  <a:lnTo>
                    <a:pt x="23892" y="14096"/>
                  </a:lnTo>
                  <a:lnTo>
                    <a:pt x="23892" y="13960"/>
                  </a:lnTo>
                  <a:lnTo>
                    <a:pt x="23875" y="13823"/>
                  </a:lnTo>
                  <a:lnTo>
                    <a:pt x="23859" y="13687"/>
                  </a:lnTo>
                  <a:lnTo>
                    <a:pt x="23835" y="13551"/>
                  </a:lnTo>
                  <a:lnTo>
                    <a:pt x="23803" y="13422"/>
                  </a:lnTo>
                  <a:lnTo>
                    <a:pt x="23771" y="13294"/>
                  </a:lnTo>
                  <a:lnTo>
                    <a:pt x="23723" y="13166"/>
                  </a:lnTo>
                  <a:lnTo>
                    <a:pt x="23674" y="13038"/>
                  </a:lnTo>
                  <a:lnTo>
                    <a:pt x="23626" y="12908"/>
                  </a:lnTo>
                  <a:lnTo>
                    <a:pt x="23562" y="12788"/>
                  </a:lnTo>
                  <a:lnTo>
                    <a:pt x="23498" y="12677"/>
                  </a:lnTo>
                  <a:lnTo>
                    <a:pt x="23426" y="12556"/>
                  </a:lnTo>
                  <a:lnTo>
                    <a:pt x="23353" y="12444"/>
                  </a:lnTo>
                  <a:lnTo>
                    <a:pt x="23273" y="12339"/>
                  </a:lnTo>
                  <a:lnTo>
                    <a:pt x="23185" y="12235"/>
                  </a:lnTo>
                  <a:lnTo>
                    <a:pt x="23097" y="12138"/>
                  </a:lnTo>
                  <a:lnTo>
                    <a:pt x="23009" y="12043"/>
                  </a:lnTo>
                  <a:lnTo>
                    <a:pt x="22904" y="11946"/>
                  </a:lnTo>
                  <a:lnTo>
                    <a:pt x="22809" y="11865"/>
                  </a:lnTo>
                  <a:lnTo>
                    <a:pt x="22704" y="11785"/>
                  </a:lnTo>
                  <a:lnTo>
                    <a:pt x="22591" y="11705"/>
                  </a:lnTo>
                  <a:lnTo>
                    <a:pt x="22479" y="11634"/>
                  </a:lnTo>
                  <a:lnTo>
                    <a:pt x="22367" y="11569"/>
                  </a:lnTo>
                  <a:lnTo>
                    <a:pt x="22247" y="11513"/>
                  </a:lnTo>
                  <a:lnTo>
                    <a:pt x="22127" y="11456"/>
                  </a:lnTo>
                  <a:lnTo>
                    <a:pt x="21998" y="11409"/>
                  </a:lnTo>
                  <a:lnTo>
                    <a:pt x="21869" y="11368"/>
                  </a:lnTo>
                  <a:lnTo>
                    <a:pt x="21741" y="11336"/>
                  </a:lnTo>
                  <a:lnTo>
                    <a:pt x="21613" y="11313"/>
                  </a:lnTo>
                  <a:lnTo>
                    <a:pt x="21476" y="11296"/>
                  </a:lnTo>
                  <a:lnTo>
                    <a:pt x="21348" y="11280"/>
                  </a:lnTo>
                  <a:lnTo>
                    <a:pt x="21212" y="11280"/>
                  </a:lnTo>
                  <a:close/>
                  <a:moveTo>
                    <a:pt x="21212" y="2696"/>
                  </a:moveTo>
                  <a:lnTo>
                    <a:pt x="21212" y="2696"/>
                  </a:lnTo>
                  <a:lnTo>
                    <a:pt x="7558" y="2696"/>
                  </a:lnTo>
                  <a:lnTo>
                    <a:pt x="7558" y="2696"/>
                  </a:lnTo>
                  <a:lnTo>
                    <a:pt x="8144" y="3113"/>
                  </a:lnTo>
                  <a:lnTo>
                    <a:pt x="8721" y="3507"/>
                  </a:lnTo>
                  <a:lnTo>
                    <a:pt x="9282" y="3883"/>
                  </a:lnTo>
                  <a:lnTo>
                    <a:pt x="9836" y="4237"/>
                  </a:lnTo>
                  <a:lnTo>
                    <a:pt x="10382" y="4581"/>
                  </a:lnTo>
                  <a:lnTo>
                    <a:pt x="10911" y="4902"/>
                  </a:lnTo>
                  <a:lnTo>
                    <a:pt x="11425" y="5207"/>
                  </a:lnTo>
                  <a:lnTo>
                    <a:pt x="11938" y="5488"/>
                  </a:lnTo>
                  <a:lnTo>
                    <a:pt x="12435" y="5761"/>
                  </a:lnTo>
                  <a:lnTo>
                    <a:pt x="12917" y="6017"/>
                  </a:lnTo>
                  <a:lnTo>
                    <a:pt x="13390" y="6250"/>
                  </a:lnTo>
                  <a:lnTo>
                    <a:pt x="13855" y="6475"/>
                  </a:lnTo>
                  <a:lnTo>
                    <a:pt x="14312" y="6684"/>
                  </a:lnTo>
                  <a:lnTo>
                    <a:pt x="14753" y="6876"/>
                  </a:lnTo>
                  <a:lnTo>
                    <a:pt x="15194" y="7053"/>
                  </a:lnTo>
                  <a:lnTo>
                    <a:pt x="15620" y="7213"/>
                  </a:lnTo>
                  <a:lnTo>
                    <a:pt x="16029" y="7366"/>
                  </a:lnTo>
                  <a:lnTo>
                    <a:pt x="16438" y="7510"/>
                  </a:lnTo>
                  <a:lnTo>
                    <a:pt x="16831" y="7631"/>
                  </a:lnTo>
                  <a:lnTo>
                    <a:pt x="17224" y="7751"/>
                  </a:lnTo>
                  <a:lnTo>
                    <a:pt x="17601" y="7847"/>
                  </a:lnTo>
                  <a:lnTo>
                    <a:pt x="17971" y="7943"/>
                  </a:lnTo>
                  <a:lnTo>
                    <a:pt x="18332" y="8023"/>
                  </a:lnTo>
                  <a:lnTo>
                    <a:pt x="18684" y="8096"/>
                  </a:lnTo>
                  <a:lnTo>
                    <a:pt x="19021" y="8152"/>
                  </a:lnTo>
                  <a:lnTo>
                    <a:pt x="19358" y="8200"/>
                  </a:lnTo>
                  <a:lnTo>
                    <a:pt x="19688" y="8248"/>
                  </a:lnTo>
                  <a:lnTo>
                    <a:pt x="20009" y="8281"/>
                  </a:lnTo>
                  <a:lnTo>
                    <a:pt x="20321" y="8304"/>
                  </a:lnTo>
                  <a:lnTo>
                    <a:pt x="20626" y="8321"/>
                  </a:lnTo>
                  <a:lnTo>
                    <a:pt x="20922" y="8328"/>
                  </a:lnTo>
                  <a:lnTo>
                    <a:pt x="21212" y="8336"/>
                  </a:lnTo>
                  <a:lnTo>
                    <a:pt x="21212" y="8336"/>
                  </a:lnTo>
                  <a:lnTo>
                    <a:pt x="21348" y="8328"/>
                  </a:lnTo>
                  <a:lnTo>
                    <a:pt x="21476" y="8321"/>
                  </a:lnTo>
                  <a:lnTo>
                    <a:pt x="21613" y="8304"/>
                  </a:lnTo>
                  <a:lnTo>
                    <a:pt x="21741" y="8281"/>
                  </a:lnTo>
                  <a:lnTo>
                    <a:pt x="21869" y="8248"/>
                  </a:lnTo>
                  <a:lnTo>
                    <a:pt x="21998" y="8208"/>
                  </a:lnTo>
                  <a:lnTo>
                    <a:pt x="22127" y="8168"/>
                  </a:lnTo>
                  <a:lnTo>
                    <a:pt x="22247" y="8120"/>
                  </a:lnTo>
                  <a:lnTo>
                    <a:pt x="22367" y="8063"/>
                  </a:lnTo>
                  <a:lnTo>
                    <a:pt x="22479" y="8000"/>
                  </a:lnTo>
                  <a:lnTo>
                    <a:pt x="22591" y="7935"/>
                  </a:lnTo>
                  <a:lnTo>
                    <a:pt x="22704" y="7863"/>
                  </a:lnTo>
                  <a:lnTo>
                    <a:pt x="22809" y="7782"/>
                  </a:lnTo>
                  <a:lnTo>
                    <a:pt x="22904" y="7702"/>
                  </a:lnTo>
                  <a:lnTo>
                    <a:pt x="23009" y="7614"/>
                  </a:lnTo>
                  <a:lnTo>
                    <a:pt x="23097" y="7526"/>
                  </a:lnTo>
                  <a:lnTo>
                    <a:pt x="23185" y="7430"/>
                  </a:lnTo>
                  <a:lnTo>
                    <a:pt x="23273" y="7326"/>
                  </a:lnTo>
                  <a:lnTo>
                    <a:pt x="23353" y="7221"/>
                  </a:lnTo>
                  <a:lnTo>
                    <a:pt x="23426" y="7109"/>
                  </a:lnTo>
                  <a:lnTo>
                    <a:pt x="23498" y="6997"/>
                  </a:lnTo>
                  <a:lnTo>
                    <a:pt x="23562" y="6876"/>
                  </a:lnTo>
                  <a:lnTo>
                    <a:pt x="23626" y="6756"/>
                  </a:lnTo>
                  <a:lnTo>
                    <a:pt x="23674" y="6628"/>
                  </a:lnTo>
                  <a:lnTo>
                    <a:pt x="23723" y="6499"/>
                  </a:lnTo>
                  <a:lnTo>
                    <a:pt x="23771" y="6371"/>
                  </a:lnTo>
                  <a:lnTo>
                    <a:pt x="23803" y="6235"/>
                  </a:lnTo>
                  <a:lnTo>
                    <a:pt x="23835" y="6098"/>
                  </a:lnTo>
                  <a:lnTo>
                    <a:pt x="23859" y="5954"/>
                  </a:lnTo>
                  <a:lnTo>
                    <a:pt x="23875" y="5809"/>
                  </a:lnTo>
                  <a:lnTo>
                    <a:pt x="23892" y="5665"/>
                  </a:lnTo>
                  <a:lnTo>
                    <a:pt x="23892" y="5513"/>
                  </a:lnTo>
                  <a:lnTo>
                    <a:pt x="23892" y="5513"/>
                  </a:lnTo>
                  <a:lnTo>
                    <a:pt x="23892" y="5368"/>
                  </a:lnTo>
                  <a:lnTo>
                    <a:pt x="23875" y="5223"/>
                  </a:lnTo>
                  <a:lnTo>
                    <a:pt x="23859" y="5079"/>
                  </a:lnTo>
                  <a:lnTo>
                    <a:pt x="23835" y="4934"/>
                  </a:lnTo>
                  <a:lnTo>
                    <a:pt x="23803" y="4798"/>
                  </a:lnTo>
                  <a:lnTo>
                    <a:pt x="23771" y="4661"/>
                  </a:lnTo>
                  <a:lnTo>
                    <a:pt x="23723" y="4533"/>
                  </a:lnTo>
                  <a:lnTo>
                    <a:pt x="23674" y="4405"/>
                  </a:lnTo>
                  <a:lnTo>
                    <a:pt x="23626" y="4277"/>
                  </a:lnTo>
                  <a:lnTo>
                    <a:pt x="23562" y="4156"/>
                  </a:lnTo>
                  <a:lnTo>
                    <a:pt x="23498" y="4036"/>
                  </a:lnTo>
                  <a:lnTo>
                    <a:pt x="23426" y="3924"/>
                  </a:lnTo>
                  <a:lnTo>
                    <a:pt x="23353" y="3811"/>
                  </a:lnTo>
                  <a:lnTo>
                    <a:pt x="23273" y="3707"/>
                  </a:lnTo>
                  <a:lnTo>
                    <a:pt x="23185" y="3603"/>
                  </a:lnTo>
                  <a:lnTo>
                    <a:pt x="23097" y="3507"/>
                  </a:lnTo>
                  <a:lnTo>
                    <a:pt x="23009" y="3418"/>
                  </a:lnTo>
                  <a:lnTo>
                    <a:pt x="22904" y="3330"/>
                  </a:lnTo>
                  <a:lnTo>
                    <a:pt x="22809" y="3242"/>
                  </a:lnTo>
                  <a:lnTo>
                    <a:pt x="22704" y="3169"/>
                  </a:lnTo>
                  <a:lnTo>
                    <a:pt x="22591" y="3097"/>
                  </a:lnTo>
                  <a:lnTo>
                    <a:pt x="22479" y="3025"/>
                  </a:lnTo>
                  <a:lnTo>
                    <a:pt x="22367" y="2969"/>
                  </a:lnTo>
                  <a:lnTo>
                    <a:pt x="22247" y="2913"/>
                  </a:lnTo>
                  <a:lnTo>
                    <a:pt x="22127" y="2865"/>
                  </a:lnTo>
                  <a:lnTo>
                    <a:pt x="21998" y="2816"/>
                  </a:lnTo>
                  <a:lnTo>
                    <a:pt x="21869" y="2785"/>
                  </a:lnTo>
                  <a:lnTo>
                    <a:pt x="21741" y="2752"/>
                  </a:lnTo>
                  <a:lnTo>
                    <a:pt x="21613" y="2728"/>
                  </a:lnTo>
                  <a:lnTo>
                    <a:pt x="21476" y="2712"/>
                  </a:lnTo>
                  <a:lnTo>
                    <a:pt x="21348" y="2696"/>
                  </a:lnTo>
                  <a:lnTo>
                    <a:pt x="21212" y="2696"/>
                  </a:lnTo>
                  <a:close/>
                  <a:moveTo>
                    <a:pt x="21453" y="0"/>
                  </a:moveTo>
                  <a:lnTo>
                    <a:pt x="21453" y="0"/>
                  </a:lnTo>
                  <a:lnTo>
                    <a:pt x="21741" y="8"/>
                  </a:lnTo>
                  <a:lnTo>
                    <a:pt x="22014" y="24"/>
                  </a:lnTo>
                  <a:lnTo>
                    <a:pt x="22295" y="65"/>
                  </a:lnTo>
                  <a:lnTo>
                    <a:pt x="22568" y="113"/>
                  </a:lnTo>
                  <a:lnTo>
                    <a:pt x="22832" y="168"/>
                  </a:lnTo>
                  <a:lnTo>
                    <a:pt x="23089" y="241"/>
                  </a:lnTo>
                  <a:lnTo>
                    <a:pt x="23346" y="329"/>
                  </a:lnTo>
                  <a:lnTo>
                    <a:pt x="23594" y="426"/>
                  </a:lnTo>
                  <a:lnTo>
                    <a:pt x="23843" y="537"/>
                  </a:lnTo>
                  <a:lnTo>
                    <a:pt x="24075" y="658"/>
                  </a:lnTo>
                  <a:lnTo>
                    <a:pt x="24308" y="794"/>
                  </a:lnTo>
                  <a:lnTo>
                    <a:pt x="24526" y="938"/>
                  </a:lnTo>
                  <a:lnTo>
                    <a:pt x="24742" y="1091"/>
                  </a:lnTo>
                  <a:lnTo>
                    <a:pt x="24950" y="1251"/>
                  </a:lnTo>
                  <a:lnTo>
                    <a:pt x="25151" y="1429"/>
                  </a:lnTo>
                  <a:lnTo>
                    <a:pt x="25336" y="1605"/>
                  </a:lnTo>
                  <a:lnTo>
                    <a:pt x="25520" y="1797"/>
                  </a:lnTo>
                  <a:lnTo>
                    <a:pt x="25689" y="1998"/>
                  </a:lnTo>
                  <a:lnTo>
                    <a:pt x="25857" y="2206"/>
                  </a:lnTo>
                  <a:lnTo>
                    <a:pt x="26010" y="2423"/>
                  </a:lnTo>
                  <a:lnTo>
                    <a:pt x="26146" y="2648"/>
                  </a:lnTo>
                  <a:lnTo>
                    <a:pt x="26283" y="2881"/>
                  </a:lnTo>
                  <a:lnTo>
                    <a:pt x="26403" y="3113"/>
                  </a:lnTo>
                  <a:lnTo>
                    <a:pt x="26507" y="3362"/>
                  </a:lnTo>
                  <a:lnTo>
                    <a:pt x="26611" y="3610"/>
                  </a:lnTo>
                  <a:lnTo>
                    <a:pt x="26692" y="3868"/>
                  </a:lnTo>
                  <a:lnTo>
                    <a:pt x="26764" y="4132"/>
                  </a:lnTo>
                  <a:lnTo>
                    <a:pt x="26827" y="4397"/>
                  </a:lnTo>
                  <a:lnTo>
                    <a:pt x="26875" y="4670"/>
                  </a:lnTo>
                  <a:lnTo>
                    <a:pt x="26908" y="4951"/>
                  </a:lnTo>
                  <a:lnTo>
                    <a:pt x="26932" y="5232"/>
                  </a:lnTo>
                  <a:lnTo>
                    <a:pt x="26940" y="5513"/>
                  </a:lnTo>
                  <a:lnTo>
                    <a:pt x="26940" y="5513"/>
                  </a:lnTo>
                  <a:lnTo>
                    <a:pt x="26932" y="5833"/>
                  </a:lnTo>
                  <a:lnTo>
                    <a:pt x="26908" y="6154"/>
                  </a:lnTo>
                  <a:lnTo>
                    <a:pt x="26860" y="6467"/>
                  </a:lnTo>
                  <a:lnTo>
                    <a:pt x="26804" y="6772"/>
                  </a:lnTo>
                  <a:lnTo>
                    <a:pt x="26732" y="7077"/>
                  </a:lnTo>
                  <a:lnTo>
                    <a:pt x="26644" y="7366"/>
                  </a:lnTo>
                  <a:lnTo>
                    <a:pt x="26539" y="7654"/>
                  </a:lnTo>
                  <a:lnTo>
                    <a:pt x="26419" y="7935"/>
                  </a:lnTo>
                  <a:lnTo>
                    <a:pt x="26290" y="8208"/>
                  </a:lnTo>
                  <a:lnTo>
                    <a:pt x="26138" y="8473"/>
                  </a:lnTo>
                  <a:lnTo>
                    <a:pt x="25977" y="8722"/>
                  </a:lnTo>
                  <a:lnTo>
                    <a:pt x="25809" y="8962"/>
                  </a:lnTo>
                  <a:lnTo>
                    <a:pt x="25624" y="9195"/>
                  </a:lnTo>
                  <a:lnTo>
                    <a:pt x="25424" y="9412"/>
                  </a:lnTo>
                  <a:lnTo>
                    <a:pt x="25207" y="9612"/>
                  </a:lnTo>
                  <a:lnTo>
                    <a:pt x="24990" y="9805"/>
                  </a:lnTo>
                  <a:lnTo>
                    <a:pt x="24990" y="9805"/>
                  </a:lnTo>
                  <a:lnTo>
                    <a:pt x="25207" y="9997"/>
                  </a:lnTo>
                  <a:lnTo>
                    <a:pt x="25424" y="10205"/>
                  </a:lnTo>
                  <a:lnTo>
                    <a:pt x="25624" y="10421"/>
                  </a:lnTo>
                  <a:lnTo>
                    <a:pt x="25809" y="10646"/>
                  </a:lnTo>
                  <a:lnTo>
                    <a:pt x="25977" y="10887"/>
                  </a:lnTo>
                  <a:lnTo>
                    <a:pt x="26138" y="11143"/>
                  </a:lnTo>
                  <a:lnTo>
                    <a:pt x="26290" y="11401"/>
                  </a:lnTo>
                  <a:lnTo>
                    <a:pt x="26419" y="11674"/>
                  </a:lnTo>
                  <a:lnTo>
                    <a:pt x="26539" y="11955"/>
                  </a:lnTo>
                  <a:lnTo>
                    <a:pt x="26644" y="12243"/>
                  </a:lnTo>
                  <a:lnTo>
                    <a:pt x="26732" y="12540"/>
                  </a:lnTo>
                  <a:lnTo>
                    <a:pt x="26804" y="12845"/>
                  </a:lnTo>
                  <a:lnTo>
                    <a:pt x="26860" y="13149"/>
                  </a:lnTo>
                  <a:lnTo>
                    <a:pt x="26908" y="13462"/>
                  </a:lnTo>
                  <a:lnTo>
                    <a:pt x="26932" y="13775"/>
                  </a:lnTo>
                  <a:lnTo>
                    <a:pt x="26940" y="14096"/>
                  </a:lnTo>
                  <a:lnTo>
                    <a:pt x="26940" y="14096"/>
                  </a:lnTo>
                  <a:lnTo>
                    <a:pt x="26932" y="14385"/>
                  </a:lnTo>
                  <a:lnTo>
                    <a:pt x="26908" y="14666"/>
                  </a:lnTo>
                  <a:lnTo>
                    <a:pt x="26875" y="14947"/>
                  </a:lnTo>
                  <a:lnTo>
                    <a:pt x="26827" y="15220"/>
                  </a:lnTo>
                  <a:lnTo>
                    <a:pt x="26764" y="15493"/>
                  </a:lnTo>
                  <a:lnTo>
                    <a:pt x="26692" y="15758"/>
                  </a:lnTo>
                  <a:lnTo>
                    <a:pt x="26611" y="16014"/>
                  </a:lnTo>
                  <a:lnTo>
                    <a:pt x="26507" y="16270"/>
                  </a:lnTo>
                  <a:lnTo>
                    <a:pt x="26403" y="16520"/>
                  </a:lnTo>
                  <a:lnTo>
                    <a:pt x="26283" y="16761"/>
                  </a:lnTo>
                  <a:lnTo>
                    <a:pt x="26146" y="17001"/>
                  </a:lnTo>
                  <a:lnTo>
                    <a:pt x="26010" y="17225"/>
                  </a:lnTo>
                  <a:lnTo>
                    <a:pt x="25857" y="17450"/>
                  </a:lnTo>
                  <a:lnTo>
                    <a:pt x="25689" y="17667"/>
                  </a:lnTo>
                  <a:lnTo>
                    <a:pt x="25520" y="17867"/>
                  </a:lnTo>
                  <a:lnTo>
                    <a:pt x="25336" y="18068"/>
                  </a:lnTo>
                  <a:lnTo>
                    <a:pt x="25151" y="18253"/>
                  </a:lnTo>
                  <a:lnTo>
                    <a:pt x="24950" y="18438"/>
                  </a:lnTo>
                  <a:lnTo>
                    <a:pt x="24742" y="18606"/>
                  </a:lnTo>
                  <a:lnTo>
                    <a:pt x="24526" y="18759"/>
                  </a:lnTo>
                  <a:lnTo>
                    <a:pt x="24308" y="18910"/>
                  </a:lnTo>
                  <a:lnTo>
                    <a:pt x="24075" y="19047"/>
                  </a:lnTo>
                  <a:lnTo>
                    <a:pt x="23843" y="19175"/>
                  </a:lnTo>
                  <a:lnTo>
                    <a:pt x="23594" y="19288"/>
                  </a:lnTo>
                  <a:lnTo>
                    <a:pt x="23346" y="19392"/>
                  </a:lnTo>
                  <a:lnTo>
                    <a:pt x="23089" y="19481"/>
                  </a:lnTo>
                  <a:lnTo>
                    <a:pt x="22832" y="19561"/>
                  </a:lnTo>
                  <a:lnTo>
                    <a:pt x="22568" y="19624"/>
                  </a:lnTo>
                  <a:lnTo>
                    <a:pt x="22295" y="19672"/>
                  </a:lnTo>
                  <a:lnTo>
                    <a:pt x="22014" y="19705"/>
                  </a:lnTo>
                  <a:lnTo>
                    <a:pt x="21741" y="19729"/>
                  </a:lnTo>
                  <a:lnTo>
                    <a:pt x="21453" y="19737"/>
                  </a:lnTo>
                  <a:lnTo>
                    <a:pt x="21453" y="19737"/>
                  </a:lnTo>
                  <a:lnTo>
                    <a:pt x="0" y="19737"/>
                  </a:lnTo>
                  <a:lnTo>
                    <a:pt x="0" y="19737"/>
                  </a:lnTo>
                  <a:lnTo>
                    <a:pt x="514" y="19215"/>
                  </a:lnTo>
                  <a:lnTo>
                    <a:pt x="1027" y="18710"/>
                  </a:lnTo>
                  <a:lnTo>
                    <a:pt x="1532" y="18228"/>
                  </a:lnTo>
                  <a:lnTo>
                    <a:pt x="2038" y="17755"/>
                  </a:lnTo>
                  <a:lnTo>
                    <a:pt x="2551" y="17298"/>
                  </a:lnTo>
                  <a:lnTo>
                    <a:pt x="3048" y="16856"/>
                  </a:lnTo>
                  <a:lnTo>
                    <a:pt x="3554" y="16423"/>
                  </a:lnTo>
                  <a:lnTo>
                    <a:pt x="4051" y="16014"/>
                  </a:lnTo>
                  <a:lnTo>
                    <a:pt x="4549" y="15613"/>
                  </a:lnTo>
                  <a:lnTo>
                    <a:pt x="5038" y="15227"/>
                  </a:lnTo>
                  <a:lnTo>
                    <a:pt x="5528" y="14859"/>
                  </a:lnTo>
                  <a:lnTo>
                    <a:pt x="6018" y="14505"/>
                  </a:lnTo>
                  <a:lnTo>
                    <a:pt x="6499" y="14161"/>
                  </a:lnTo>
                  <a:lnTo>
                    <a:pt x="6980" y="13832"/>
                  </a:lnTo>
                  <a:lnTo>
                    <a:pt x="7453" y="13511"/>
                  </a:lnTo>
                  <a:lnTo>
                    <a:pt x="7919" y="13206"/>
                  </a:lnTo>
                  <a:lnTo>
                    <a:pt x="8392" y="12917"/>
                  </a:lnTo>
                  <a:lnTo>
                    <a:pt x="8849" y="12636"/>
                  </a:lnTo>
                  <a:lnTo>
                    <a:pt x="9307" y="12364"/>
                  </a:lnTo>
                  <a:lnTo>
                    <a:pt x="9756" y="12106"/>
                  </a:lnTo>
                  <a:lnTo>
                    <a:pt x="10205" y="11858"/>
                  </a:lnTo>
                  <a:lnTo>
                    <a:pt x="10646" y="11625"/>
                  </a:lnTo>
                  <a:lnTo>
                    <a:pt x="11087" y="11401"/>
                  </a:lnTo>
                  <a:lnTo>
                    <a:pt x="11521" y="11184"/>
                  </a:lnTo>
                  <a:lnTo>
                    <a:pt x="11946" y="10983"/>
                  </a:lnTo>
                  <a:lnTo>
                    <a:pt x="12363" y="10782"/>
                  </a:lnTo>
                  <a:lnTo>
                    <a:pt x="12781" y="10598"/>
                  </a:lnTo>
                  <a:lnTo>
                    <a:pt x="13182" y="10421"/>
                  </a:lnTo>
                  <a:lnTo>
                    <a:pt x="13582" y="10253"/>
                  </a:lnTo>
                  <a:lnTo>
                    <a:pt x="13983" y="10100"/>
                  </a:lnTo>
                  <a:lnTo>
                    <a:pt x="14368" y="9948"/>
                  </a:lnTo>
                  <a:lnTo>
                    <a:pt x="14745" y="9805"/>
                  </a:lnTo>
                  <a:lnTo>
                    <a:pt x="14745" y="9805"/>
                  </a:lnTo>
                  <a:lnTo>
                    <a:pt x="14368" y="9668"/>
                  </a:lnTo>
                  <a:lnTo>
                    <a:pt x="13983" y="9516"/>
                  </a:lnTo>
                  <a:lnTo>
                    <a:pt x="13582" y="9356"/>
                  </a:lnTo>
                  <a:lnTo>
                    <a:pt x="13182" y="9187"/>
                  </a:lnTo>
                  <a:lnTo>
                    <a:pt x="12781" y="9010"/>
                  </a:lnTo>
                  <a:lnTo>
                    <a:pt x="12363" y="8825"/>
                  </a:lnTo>
                  <a:lnTo>
                    <a:pt x="11946" y="8634"/>
                  </a:lnTo>
                  <a:lnTo>
                    <a:pt x="11521" y="8433"/>
                  </a:lnTo>
                  <a:lnTo>
                    <a:pt x="11087" y="8216"/>
                  </a:lnTo>
                  <a:lnTo>
                    <a:pt x="10646" y="7992"/>
                  </a:lnTo>
                  <a:lnTo>
                    <a:pt x="10205" y="7759"/>
                  </a:lnTo>
                  <a:lnTo>
                    <a:pt x="9756" y="7510"/>
                  </a:lnTo>
                  <a:lnTo>
                    <a:pt x="9307" y="7253"/>
                  </a:lnTo>
                  <a:lnTo>
                    <a:pt x="8849" y="6989"/>
                  </a:lnTo>
                  <a:lnTo>
                    <a:pt x="8392" y="6708"/>
                  </a:lnTo>
                  <a:lnTo>
                    <a:pt x="7919" y="6419"/>
                  </a:lnTo>
                  <a:lnTo>
                    <a:pt x="7453" y="6114"/>
                  </a:lnTo>
                  <a:lnTo>
                    <a:pt x="6980" y="5801"/>
                  </a:lnTo>
                  <a:lnTo>
                    <a:pt x="6499" y="5480"/>
                  </a:lnTo>
                  <a:lnTo>
                    <a:pt x="6018" y="5135"/>
                  </a:lnTo>
                  <a:lnTo>
                    <a:pt x="5528" y="4790"/>
                  </a:lnTo>
                  <a:lnTo>
                    <a:pt x="5038" y="4421"/>
                  </a:lnTo>
                  <a:lnTo>
                    <a:pt x="4549" y="4044"/>
                  </a:lnTo>
                  <a:lnTo>
                    <a:pt x="4051" y="3651"/>
                  </a:lnTo>
                  <a:lnTo>
                    <a:pt x="3554" y="3249"/>
                  </a:lnTo>
                  <a:lnTo>
                    <a:pt x="3048" y="2825"/>
                  </a:lnTo>
                  <a:lnTo>
                    <a:pt x="2551" y="2391"/>
                  </a:lnTo>
                  <a:lnTo>
                    <a:pt x="2038" y="1942"/>
                  </a:lnTo>
                  <a:lnTo>
                    <a:pt x="1532" y="1476"/>
                  </a:lnTo>
                  <a:lnTo>
                    <a:pt x="1027" y="1003"/>
                  </a:lnTo>
                  <a:lnTo>
                    <a:pt x="514" y="506"/>
                  </a:lnTo>
                  <a:lnTo>
                    <a:pt x="0" y="0"/>
                  </a:lnTo>
                  <a:lnTo>
                    <a:pt x="2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1782792" y="1916289"/>
            <a:ext cx="6987568" cy="9906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4200" spc="-12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Freeform 23"/>
          <p:cNvSpPr>
            <a:spLocks noChangeArrowheads="1"/>
          </p:cNvSpPr>
          <p:nvPr userDrawn="1"/>
        </p:nvSpPr>
        <p:spPr bwMode="auto">
          <a:xfrm>
            <a:off x="1" y="1418555"/>
            <a:ext cx="80963" cy="3048670"/>
          </a:xfrm>
          <a:custGeom>
            <a:avLst/>
            <a:gdLst>
              <a:gd name="T0" fmla="*/ 6374 w 6375"/>
              <a:gd name="T1" fmla="*/ 0 h 3226"/>
              <a:gd name="T2" fmla="*/ 0 w 6375"/>
              <a:gd name="T3" fmla="*/ 0 h 3226"/>
              <a:gd name="T4" fmla="*/ 0 w 6375"/>
              <a:gd name="T5" fmla="*/ 3225 h 3226"/>
              <a:gd name="T6" fmla="*/ 6374 w 6375"/>
              <a:gd name="T7" fmla="*/ 3225 h 3226"/>
              <a:gd name="T8" fmla="*/ 6374 w 6375"/>
              <a:gd name="T9" fmla="*/ 0 h 3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5" h="3226">
                <a:moveTo>
                  <a:pt x="6374" y="0"/>
                </a:moveTo>
                <a:lnTo>
                  <a:pt x="0" y="0"/>
                </a:lnTo>
                <a:lnTo>
                  <a:pt x="0" y="3225"/>
                </a:lnTo>
                <a:lnTo>
                  <a:pt x="6374" y="3225"/>
                </a:lnTo>
                <a:lnTo>
                  <a:pt x="6374" y="0"/>
                </a:lnTo>
              </a:path>
            </a:pathLst>
          </a:custGeom>
          <a:solidFill>
            <a:schemeClr val="tx1">
              <a:alpha val="34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/>
          <p:cNvSpPr>
            <a:spLocks noChangeArrowheads="1"/>
          </p:cNvSpPr>
          <p:nvPr userDrawn="1"/>
        </p:nvSpPr>
        <p:spPr bwMode="auto">
          <a:xfrm>
            <a:off x="3119438" y="1419225"/>
            <a:ext cx="5935662" cy="3049969"/>
          </a:xfrm>
          <a:custGeom>
            <a:avLst/>
            <a:gdLst>
              <a:gd name="T0" fmla="*/ 1863 w 1864"/>
              <a:gd name="T1" fmla="*/ 1780 h 1781"/>
              <a:gd name="T2" fmla="*/ 0 w 1864"/>
              <a:gd name="T3" fmla="*/ 1780 h 1781"/>
              <a:gd name="T4" fmla="*/ 0 w 1864"/>
              <a:gd name="T5" fmla="*/ 0 h 1781"/>
              <a:gd name="T6" fmla="*/ 1863 w 1864"/>
              <a:gd name="T7" fmla="*/ 0 h 1781"/>
              <a:gd name="T8" fmla="*/ 1863 w 1864"/>
              <a:gd name="T9" fmla="*/ 1780 h 1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4" h="1781">
                <a:moveTo>
                  <a:pt x="1863" y="1780"/>
                </a:moveTo>
                <a:lnTo>
                  <a:pt x="0" y="1780"/>
                </a:lnTo>
                <a:lnTo>
                  <a:pt x="0" y="0"/>
                </a:lnTo>
                <a:lnTo>
                  <a:pt x="1863" y="0"/>
                </a:lnTo>
                <a:lnTo>
                  <a:pt x="1863" y="1780"/>
                </a:lnTo>
              </a:path>
            </a:pathLst>
          </a:custGeom>
          <a:solidFill>
            <a:srgbClr val="E7E7E7"/>
          </a:solidFill>
          <a:ln w="9525" cap="flat">
            <a:noFill/>
            <a:bevel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0963" y="1419225"/>
            <a:ext cx="2890837" cy="3048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870" y="1603375"/>
            <a:ext cx="5440680" cy="2583352"/>
          </a:xfrm>
        </p:spPr>
        <p:txBody>
          <a:bodyPr anchor="t" anchorCtr="0"/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80963" cy="3054096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/>
          <p:cNvSpPr>
            <a:spLocks noChangeArrowheads="1"/>
          </p:cNvSpPr>
          <p:nvPr userDrawn="1"/>
        </p:nvSpPr>
        <p:spPr bwMode="auto">
          <a:xfrm>
            <a:off x="80963" y="1419225"/>
            <a:ext cx="5935662" cy="3049969"/>
          </a:xfrm>
          <a:custGeom>
            <a:avLst/>
            <a:gdLst>
              <a:gd name="T0" fmla="*/ 1863 w 1864"/>
              <a:gd name="T1" fmla="*/ 1780 h 1781"/>
              <a:gd name="T2" fmla="*/ 0 w 1864"/>
              <a:gd name="T3" fmla="*/ 1780 h 1781"/>
              <a:gd name="T4" fmla="*/ 0 w 1864"/>
              <a:gd name="T5" fmla="*/ 0 h 1781"/>
              <a:gd name="T6" fmla="*/ 1863 w 1864"/>
              <a:gd name="T7" fmla="*/ 0 h 1781"/>
              <a:gd name="T8" fmla="*/ 1863 w 1864"/>
              <a:gd name="T9" fmla="*/ 1780 h 1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4" h="1781">
                <a:moveTo>
                  <a:pt x="1863" y="1780"/>
                </a:moveTo>
                <a:lnTo>
                  <a:pt x="0" y="1780"/>
                </a:lnTo>
                <a:lnTo>
                  <a:pt x="0" y="0"/>
                </a:lnTo>
                <a:lnTo>
                  <a:pt x="1863" y="0"/>
                </a:lnTo>
                <a:lnTo>
                  <a:pt x="1863" y="1780"/>
                </a:lnTo>
              </a:path>
            </a:pathLst>
          </a:custGeom>
          <a:solidFill>
            <a:srgbClr val="E7E7E7"/>
          </a:solidFill>
          <a:ln w="9525" cap="flat">
            <a:noFill/>
            <a:bevel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64263" y="1417320"/>
            <a:ext cx="2890837" cy="3054096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15" y="1609725"/>
            <a:ext cx="5440680" cy="2583352"/>
          </a:xfrm>
        </p:spPr>
        <p:txBody>
          <a:bodyPr anchor="t" anchorCtr="0"/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417320"/>
            <a:ext cx="80963" cy="3054096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424904"/>
            <a:ext cx="4453128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606355" y="1419224"/>
            <a:ext cx="4453128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29747" y="1548997"/>
            <a:ext cx="3840466" cy="2880871"/>
          </a:xfrm>
        </p:spPr>
        <p:txBody>
          <a:bodyPr rIns="0" bIns="91440" anchor="t" anchorCtr="0"/>
          <a:lstStyle>
            <a:lvl1pPr>
              <a:lnSpc>
                <a:spcPct val="90000"/>
              </a:lnSpc>
              <a:spcBef>
                <a:spcPts val="1100"/>
              </a:spcBef>
              <a:defRPr/>
            </a:lvl1pPr>
            <a:lvl2pPr>
              <a:lnSpc>
                <a:spcPct val="85000"/>
              </a:lnSpc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85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0000"/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0000"/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88956" y="1548997"/>
            <a:ext cx="3840466" cy="2880871"/>
          </a:xfrm>
        </p:spPr>
        <p:txBody>
          <a:bodyPr rIns="0" bIns="91440" anchor="t" anchorCtr="0"/>
          <a:lstStyle>
            <a:lvl1pPr>
              <a:lnSpc>
                <a:spcPct val="90000"/>
              </a:lnSpc>
              <a:spcBef>
                <a:spcPts val="1100"/>
              </a:spcBef>
              <a:defRPr/>
            </a:lvl1pPr>
            <a:lvl2pPr>
              <a:lnSpc>
                <a:spcPct val="85000"/>
              </a:lnSpc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85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0000"/>
                </a:solidFill>
              </a:defRPr>
            </a:lvl3pPr>
            <a:lvl4pPr>
              <a:lnSpc>
                <a:spcPct val="85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0000"/>
                </a:solidFill>
              </a:defRPr>
            </a:lvl4pPr>
            <a:lvl5pPr>
              <a:lnSpc>
                <a:spcPct val="85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-4571"/>
            <a:ext cx="2971800" cy="5148071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19056" y="1419224"/>
            <a:ext cx="6018213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13088" y="347472"/>
            <a:ext cx="7795337" cy="509046"/>
          </a:xfrm>
        </p:spPr>
        <p:txBody>
          <a:bodyPr lIns="0" rIns="182880"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6091523" y="1424908"/>
            <a:ext cx="80962" cy="6025896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3264557" y="1573212"/>
            <a:ext cx="1777343" cy="757238"/>
          </a:xfrm>
        </p:spPr>
        <p:txBody>
          <a:bodyPr t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58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264557" y="2246312"/>
            <a:ext cx="1777343" cy="53975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3264557" y="2716212"/>
            <a:ext cx="1777343" cy="33655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5213350" y="1573212"/>
            <a:ext cx="1777343" cy="757238"/>
          </a:xfrm>
        </p:spPr>
        <p:txBody>
          <a:bodyPr t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58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5213350" y="2246312"/>
            <a:ext cx="1777343" cy="53975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5213350" y="2716212"/>
            <a:ext cx="1777343" cy="33655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7175500" y="1573212"/>
            <a:ext cx="1777343" cy="757238"/>
          </a:xfrm>
        </p:spPr>
        <p:txBody>
          <a:bodyPr t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58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7175500" y="2246312"/>
            <a:ext cx="1777343" cy="53975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7175500" y="2716212"/>
            <a:ext cx="1777343" cy="33655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FFFFFF">
                    <a:alpha val="50000"/>
                  </a:srgbClr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11229" y="1421764"/>
            <a:ext cx="2898649" cy="3054096"/>
          </a:xfrm>
          <a:solidFill>
            <a:srgbClr val="E7E7E7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301752" indent="0">
              <a:buClr>
                <a:schemeClr val="bg1">
                  <a:lumMod val="50000"/>
                </a:schemeClr>
              </a:buClr>
              <a:buNone/>
              <a:defRPr/>
            </a:lvl2pPr>
            <a:lvl3pPr marL="502920" indent="0">
              <a:buClr>
                <a:schemeClr val="bg1">
                  <a:lumMod val="50000"/>
                </a:schemeClr>
              </a:buClr>
              <a:buNone/>
              <a:defRPr/>
            </a:lvl3pPr>
            <a:lvl4pPr marL="685800" indent="0">
              <a:buClr>
                <a:schemeClr val="bg1">
                  <a:lumMod val="50000"/>
                </a:schemeClr>
              </a:buClr>
              <a:buNone/>
              <a:defRPr/>
            </a:lvl4pPr>
            <a:lvl5pPr marL="868680" indent="0">
              <a:buClr>
                <a:schemeClr val="bg1">
                  <a:lumMod val="50000"/>
                </a:schemeClr>
              </a:buCl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7"/>
          </p:nvPr>
        </p:nvSpPr>
        <p:spPr>
          <a:xfrm>
            <a:off x="6145338" y="1421764"/>
            <a:ext cx="2898649" cy="3054096"/>
          </a:xfrm>
          <a:solidFill>
            <a:srgbClr val="E7E7E7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301752" indent="0">
              <a:buClr>
                <a:schemeClr val="bg1">
                  <a:lumMod val="50000"/>
                </a:schemeClr>
              </a:buClr>
              <a:buNone/>
              <a:defRPr/>
            </a:lvl2pPr>
            <a:lvl3pPr marL="502920" indent="0">
              <a:buClr>
                <a:schemeClr val="bg1">
                  <a:lumMod val="50000"/>
                </a:schemeClr>
              </a:buClr>
              <a:buNone/>
              <a:defRPr/>
            </a:lvl3pPr>
            <a:lvl4pPr marL="685800" indent="0">
              <a:buClr>
                <a:schemeClr val="bg1">
                  <a:lumMod val="50000"/>
                </a:schemeClr>
              </a:buClr>
              <a:buNone/>
              <a:defRPr/>
            </a:lvl4pPr>
            <a:lvl5pPr marL="868680" indent="0">
              <a:buClr>
                <a:schemeClr val="bg1">
                  <a:lumMod val="50000"/>
                </a:schemeClr>
              </a:buCl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8"/>
          </p:nvPr>
        </p:nvSpPr>
        <p:spPr>
          <a:xfrm>
            <a:off x="77120" y="1421764"/>
            <a:ext cx="2898649" cy="3054096"/>
          </a:xfrm>
          <a:solidFill>
            <a:srgbClr val="E7E7E7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301752" indent="0">
              <a:buClr>
                <a:schemeClr val="bg1">
                  <a:lumMod val="50000"/>
                </a:schemeClr>
              </a:buClr>
              <a:buNone/>
              <a:defRPr/>
            </a:lvl2pPr>
            <a:lvl3pPr marL="502920" indent="0">
              <a:buClr>
                <a:schemeClr val="bg1">
                  <a:lumMod val="50000"/>
                </a:schemeClr>
              </a:buClr>
              <a:buNone/>
              <a:defRPr/>
            </a:lvl3pPr>
            <a:lvl4pPr marL="685800" indent="0">
              <a:buClr>
                <a:schemeClr val="bg1">
                  <a:lumMod val="50000"/>
                </a:schemeClr>
              </a:buClr>
              <a:buNone/>
              <a:defRPr/>
            </a:lvl4pPr>
            <a:lvl5pPr marL="868680" indent="0">
              <a:buClr>
                <a:schemeClr val="bg1">
                  <a:lumMod val="50000"/>
                </a:schemeClr>
              </a:buCl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7120" y="3936364"/>
            <a:ext cx="2898648" cy="539496"/>
          </a:xfrm>
          <a:solidFill>
            <a:schemeClr val="tx1">
              <a:alpha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173037" indent="0">
              <a:buNone/>
              <a:defRPr/>
            </a:lvl2pPr>
            <a:lvl3pPr marL="346075" indent="0">
              <a:buNone/>
              <a:defRPr/>
            </a:lvl3pPr>
            <a:lvl4pPr marL="512762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111102" y="3936364"/>
            <a:ext cx="2898775" cy="539496"/>
          </a:xfrm>
          <a:solidFill>
            <a:srgbClr val="000000">
              <a:alpha val="75000"/>
            </a:srgb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45212" y="3936364"/>
            <a:ext cx="2898775" cy="539496"/>
          </a:xfrm>
          <a:solidFill>
            <a:srgbClr val="000000">
              <a:alpha val="75000"/>
            </a:srgb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80963" cy="306324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D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NAL-TECH-DAY-MASTER-IMAGE-Home-PAG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b="29029"/>
          <a:stretch/>
        </p:blipFill>
        <p:spPr>
          <a:xfrm>
            <a:off x="597218" y="1419226"/>
            <a:ext cx="8547735" cy="2978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810670"/>
            <a:ext cx="836762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829651" y="163037"/>
            <a:ext cx="80963" cy="854964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 descr="ATD_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5" y="1683186"/>
            <a:ext cx="1203794" cy="7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95312" y="1419225"/>
            <a:ext cx="8548687" cy="2983992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829651" y="163037"/>
            <a:ext cx="80963" cy="854964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95312" y="1419225"/>
            <a:ext cx="8548687" cy="2983992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829651" y="163037"/>
            <a:ext cx="80963" cy="854964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0962" y="1419224"/>
            <a:ext cx="8972551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9225"/>
            <a:ext cx="80963" cy="304800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8338" y="1562100"/>
            <a:ext cx="7903661" cy="2794000"/>
          </a:xfrm>
        </p:spPr>
        <p:txBody>
          <a:bodyPr anchor="t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0962" y="1419224"/>
            <a:ext cx="2890837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16263" y="1419224"/>
            <a:ext cx="6027738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9225"/>
            <a:ext cx="80963" cy="304800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9225"/>
            <a:ext cx="80963" cy="304800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595313" y="1419225"/>
            <a:ext cx="7780337" cy="304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0613" y="1419225"/>
            <a:ext cx="2890837" cy="3048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419224"/>
            <a:ext cx="6021388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08" y="1570766"/>
            <a:ext cx="5440680" cy="2583352"/>
          </a:xfrm>
        </p:spPr>
        <p:txBody>
          <a:bodyPr anchor="t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9225"/>
            <a:ext cx="80963" cy="304800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0962" y="1419224"/>
            <a:ext cx="2890837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16263" y="1419224"/>
            <a:ext cx="6027738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9225"/>
            <a:ext cx="80963" cy="304800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576072" y="1365250"/>
            <a:ext cx="7799832" cy="32496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0613" y="1419225"/>
            <a:ext cx="2890837" cy="3048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419224"/>
            <a:ext cx="6021388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08" y="1570766"/>
            <a:ext cx="5440680" cy="2583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9225"/>
            <a:ext cx="80963" cy="304800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0"/>
          <p:cNvSpPr txBox="1">
            <a:spLocks/>
          </p:cNvSpPr>
          <p:nvPr userDrawn="1"/>
        </p:nvSpPr>
        <p:spPr>
          <a:xfrm>
            <a:off x="906463" y="4737498"/>
            <a:ext cx="2159000" cy="273844"/>
          </a:xfrm>
          <a:prstGeom prst="rect">
            <a:avLst/>
          </a:prstGeom>
        </p:spPr>
        <p:txBody>
          <a:bodyPr anchor="ctr"/>
          <a:lstStyle>
            <a:lvl1pPr algn="l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SOLUTIONS FOR THE EFFICIENT ENTERPRISE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Dell_badge_on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630" y="4710510"/>
            <a:ext cx="450850" cy="338138"/>
          </a:xfrm>
          <a:prstGeom prst="rect">
            <a:avLst/>
          </a:prstGeom>
        </p:spPr>
      </p:pic>
      <p:sp>
        <p:nvSpPr>
          <p:cNvPr id="8" name="Footer Placeholder 10"/>
          <p:cNvSpPr txBox="1">
            <a:spLocks/>
          </p:cNvSpPr>
          <p:nvPr userDrawn="1"/>
        </p:nvSpPr>
        <p:spPr>
          <a:xfrm>
            <a:off x="6256338" y="4737498"/>
            <a:ext cx="2159000" cy="273844"/>
          </a:xfrm>
          <a:prstGeom prst="rect">
            <a:avLst/>
          </a:prstGeom>
        </p:spPr>
        <p:txBody>
          <a:bodyPr anchor="ctr"/>
          <a:lstStyle>
            <a:lvl1pPr algn="l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prstClr val="white"/>
                </a:solidFill>
              </a:rPr>
              <a:t>CONFIDENTIAL  November 6, 2009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75600" y="4737498"/>
            <a:ext cx="736600" cy="273844"/>
          </a:xfrm>
        </p:spPr>
        <p:txBody>
          <a:bodyPr/>
          <a:lstStyle>
            <a:lvl1pPr>
              <a:defRPr sz="8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  </a:t>
            </a:r>
            <a:fld id="{B917873C-7955-4864-BFE2-D643CFA59C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D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NAL-TECH-DAY-MASTER-IMAGE-Home-PAG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b="29029"/>
          <a:stretch/>
        </p:blipFill>
        <p:spPr>
          <a:xfrm>
            <a:off x="597218" y="1419226"/>
            <a:ext cx="8547735" cy="297814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5400000">
            <a:off x="4829651" y="163037"/>
            <a:ext cx="80963" cy="854964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 descr="ATD_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5" y="1683186"/>
            <a:ext cx="1203794" cy="752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1852" y="2435705"/>
            <a:ext cx="5183533" cy="1159371"/>
          </a:xfrm>
        </p:spPr>
        <p:txBody>
          <a:bodyPr lIns="0" rIns="182880"/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6769052" y="141876"/>
            <a:ext cx="1181022" cy="611391"/>
            <a:chOff x="5244632" y="106531"/>
            <a:chExt cx="1244300" cy="644149"/>
          </a:xfrm>
        </p:grpSpPr>
        <p:pic>
          <p:nvPicPr>
            <p:cNvPr id="18" name="Picture 2" descr="C:\Users\jheuser\Documents\jim\Collateral\SolutionBriefs\1659_Openstack\links\OpenStack_logo_stacked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3" b="15853"/>
            <a:stretch/>
          </p:blipFill>
          <p:spPr bwMode="auto">
            <a:xfrm>
              <a:off x="5244632" y="106531"/>
              <a:ext cx="591686" cy="61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jheuser\Documents\jim\presentations\OpenStack_Oct2013\Rackspace_corp_logo-CLR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36"/>
            <a:stretch/>
          </p:blipFill>
          <p:spPr bwMode="auto">
            <a:xfrm>
              <a:off x="5965603" y="121674"/>
              <a:ext cx="523329" cy="62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ross 19"/>
            <p:cNvSpPr/>
            <p:nvPr/>
          </p:nvSpPr>
          <p:spPr>
            <a:xfrm>
              <a:off x="5821479" y="313915"/>
              <a:ext cx="98311" cy="98311"/>
            </a:xfrm>
            <a:prstGeom prst="plus">
              <a:avLst>
                <a:gd name="adj" fmla="val 3435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29" y="458390"/>
            <a:ext cx="8208875" cy="472437"/>
          </a:xfrm>
        </p:spPr>
        <p:txBody>
          <a:bodyPr/>
          <a:lstStyle>
            <a:lvl1pPr>
              <a:lnSpc>
                <a:spcPct val="95000"/>
              </a:lnSpc>
              <a:defRPr sz="2600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88" y="1336675"/>
            <a:ext cx="8210856" cy="3316288"/>
          </a:xfrm>
        </p:spPr>
        <p:txBody>
          <a:bodyPr/>
          <a:lstStyle>
            <a:lvl1pPr>
              <a:lnSpc>
                <a:spcPct val="95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marL="401638" indent="-169863"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1"/>
                </a:solidFill>
                <a:latin typeface="+mn-lt"/>
              </a:defRPr>
            </a:lvl2pPr>
            <a:lvl3pPr marL="6302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3pPr>
            <a:lvl4pPr marL="858838" indent="-169863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4pPr>
            <a:lvl5pPr marL="10874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240281" y="853798"/>
            <a:ext cx="8206105" cy="38472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4479925" y="4973638"/>
            <a:ext cx="1089025" cy="115887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2012 Brocade Communications Systems, Inc. CONFIDENTIAL—For Internal Use Only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997D93-C3E7-C24A-A221-087129D11F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2" y="-1"/>
            <a:ext cx="136523" cy="5076827"/>
            <a:chOff x="2" y="-1"/>
            <a:chExt cx="136523" cy="5076827"/>
          </a:xfrm>
        </p:grpSpPr>
        <p:sp>
          <p:nvSpPr>
            <p:cNvPr id="28" name="Rectangle 7"/>
            <p:cNvSpPr>
              <a:spLocks noChangeArrowheads="1"/>
            </p:cNvSpPr>
            <p:nvPr userDrawn="1"/>
          </p:nvSpPr>
          <p:spPr bwMode="gray">
            <a:xfrm>
              <a:off x="2" y="-1"/>
              <a:ext cx="136523" cy="113506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 userDrawn="1"/>
          </p:nvSpPr>
          <p:spPr bwMode="gray">
            <a:xfrm>
              <a:off x="1146" y="1201738"/>
              <a:ext cx="135379" cy="3875088"/>
            </a:xfrm>
            <a:prstGeom prst="rect">
              <a:avLst/>
            </a:prstGeom>
            <a:gradFill flip="none" rotWithShape="1">
              <a:gsLst>
                <a:gs pos="0">
                  <a:srgbClr val="BEBEBE">
                    <a:shade val="30000"/>
                    <a:satMod val="115000"/>
                  </a:srgbClr>
                </a:gs>
                <a:gs pos="50000">
                  <a:srgbClr val="BEBEBE">
                    <a:shade val="67500"/>
                    <a:satMod val="115000"/>
                  </a:srgbClr>
                </a:gs>
                <a:gs pos="100000">
                  <a:srgbClr val="BEBEBE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97263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D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L-TECH-DAY-MASTER-IMAGE-Home-PAG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b="29029"/>
          <a:stretch/>
        </p:blipFill>
        <p:spPr>
          <a:xfrm>
            <a:off x="597218" y="1419226"/>
            <a:ext cx="8547735" cy="2978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810670"/>
            <a:ext cx="836762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829651" y="163037"/>
            <a:ext cx="80963" cy="854964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343900" y="117475"/>
            <a:ext cx="801053" cy="565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6150" y="236156"/>
            <a:ext cx="1651790" cy="40147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609622" y="2015305"/>
            <a:ext cx="4798786" cy="525462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FFFFFF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609622" y="2540767"/>
            <a:ext cx="4798786" cy="1506846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1" name="Picture 20" descr="ATD_logo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5" y="1683186"/>
            <a:ext cx="1203794" cy="7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D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NAL-TECH-DAY-MASTER-IMAGE-Home-PAG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b="29029"/>
          <a:stretch/>
        </p:blipFill>
        <p:spPr>
          <a:xfrm>
            <a:off x="597218" y="1419226"/>
            <a:ext cx="8547735" cy="2978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810670"/>
            <a:ext cx="836762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829651" y="163037"/>
            <a:ext cx="80963" cy="854964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ATD_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5" y="1683186"/>
            <a:ext cx="1203794" cy="7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D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NAL-TECH-DAY-MASTER-IMAGE-Home-PAG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b="29029"/>
          <a:stretch/>
        </p:blipFill>
        <p:spPr>
          <a:xfrm>
            <a:off x="597218" y="1419226"/>
            <a:ext cx="8547735" cy="297814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5400000">
            <a:off x="4829651" y="163037"/>
            <a:ext cx="80963" cy="854964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ATD_logo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5" y="1683186"/>
            <a:ext cx="1203794" cy="752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1852" y="2435705"/>
            <a:ext cx="5183533" cy="1159371"/>
          </a:xfrm>
        </p:spPr>
        <p:txBody>
          <a:bodyPr lIns="0" rIns="182880"/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3751" y="1335024"/>
            <a:ext cx="8101584" cy="2359152"/>
          </a:xfrm>
        </p:spPr>
        <p:txBody>
          <a:bodyPr>
            <a:noAutofit/>
          </a:bodyPr>
          <a:lstStyle>
            <a:lvl1pPr marL="117475" indent="-117475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70157" y="3763627"/>
            <a:ext cx="7699815" cy="49847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CD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1188720"/>
          </a:xfrm>
        </p:spPr>
        <p:txBody>
          <a:bodyPr lIns="0" rIns="182880" anchor="t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CD_Title 2-L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869795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CD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CD_Title/Red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1188720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318000"/>
            <a:ext cx="9144000" cy="555106"/>
          </a:xfrm>
          <a:gradFill flip="none" rotWithShape="1">
            <a:gsLst>
              <a:gs pos="0">
                <a:schemeClr val="bg2">
                  <a:lumMod val="75000"/>
                </a:schemeClr>
              </a:gs>
              <a:gs pos="73000">
                <a:schemeClr val="bg2"/>
              </a:gs>
              <a:gs pos="100000">
                <a:schemeClr val="bg2"/>
              </a:gs>
            </a:gsLst>
            <a:lin ang="5400000" scaled="0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125788" y="1419224"/>
            <a:ext cx="6018213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1418555"/>
            <a:ext cx="2978150" cy="3048000"/>
          </a:xfrm>
          <a:gradFill flip="none" rotWithShape="1">
            <a:gsLst>
              <a:gs pos="0">
                <a:srgbClr val="C10000"/>
              </a:gs>
              <a:gs pos="100000">
                <a:srgbClr val="9C0000"/>
              </a:gs>
            </a:gsLst>
            <a:lin ang="0" scaled="1"/>
            <a:tileRect/>
          </a:gradFill>
        </p:spPr>
        <p:txBody>
          <a:bodyPr lIns="548640" tIns="182880" rIns="18288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301752" indent="0">
              <a:buNone/>
              <a:defRPr>
                <a:solidFill>
                  <a:schemeClr val="bg1"/>
                </a:solidFill>
              </a:defRPr>
            </a:lvl2pPr>
            <a:lvl3pPr marL="50292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8686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8555"/>
            <a:ext cx="80963" cy="3054350"/>
          </a:xfrm>
          <a:prstGeom prst="rect">
            <a:avLst/>
          </a:prstGeom>
          <a:solidFill>
            <a:schemeClr val="dk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44850" y="1593850"/>
            <a:ext cx="5764213" cy="2730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8338" y="1562100"/>
            <a:ext cx="7903661" cy="2794000"/>
          </a:xfrm>
        </p:spPr>
        <p:txBody>
          <a:bodyPr anchor="t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1418555"/>
            <a:ext cx="2978150" cy="3048000"/>
          </a:xfrm>
          <a:gradFill flip="none" rotWithShape="1">
            <a:gsLst>
              <a:gs pos="0">
                <a:srgbClr val="C10000"/>
              </a:gs>
              <a:gs pos="100000">
                <a:srgbClr val="9C0000"/>
              </a:gs>
            </a:gsLst>
            <a:lin ang="0" scaled="1"/>
            <a:tileRect/>
          </a:gradFill>
        </p:spPr>
        <p:txBody>
          <a:bodyPr lIns="548640" tIns="182880" rIns="18288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301752" indent="0">
              <a:buNone/>
              <a:defRPr>
                <a:solidFill>
                  <a:schemeClr val="bg1"/>
                </a:solidFill>
              </a:defRPr>
            </a:lvl2pPr>
            <a:lvl3pPr marL="50292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8686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8555"/>
            <a:ext cx="80963" cy="3054350"/>
          </a:xfrm>
          <a:prstGeom prst="rect">
            <a:avLst/>
          </a:prstGeom>
          <a:solidFill>
            <a:schemeClr val="dk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44850" y="1593850"/>
            <a:ext cx="5764213" cy="2730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125788" y="1419224"/>
            <a:ext cx="6018213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2978150" cy="5143500"/>
          </a:xfrm>
          <a:gradFill flip="none" rotWithShape="1">
            <a:gsLst>
              <a:gs pos="0">
                <a:srgbClr val="C10000"/>
              </a:gs>
              <a:gs pos="100000">
                <a:srgbClr val="9C0000"/>
              </a:gs>
            </a:gsLst>
            <a:lin ang="0" scaled="1"/>
            <a:tileRect/>
          </a:gradFill>
        </p:spPr>
        <p:txBody>
          <a:bodyPr lIns="548640" tIns="548640" rIns="18288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301752" indent="0">
              <a:buNone/>
              <a:defRPr>
                <a:solidFill>
                  <a:schemeClr val="bg1"/>
                </a:solidFill>
              </a:defRPr>
            </a:lvl2pPr>
            <a:lvl3pPr marL="50292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8686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80963" cy="5148072"/>
          </a:xfrm>
          <a:prstGeom prst="rect">
            <a:avLst/>
          </a:prstGeom>
          <a:solidFill>
            <a:schemeClr val="dk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44850" y="1593850"/>
            <a:ext cx="5764213" cy="2730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95312" y="1419225"/>
            <a:ext cx="8548687" cy="2983992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829651" y="163037"/>
            <a:ext cx="80963" cy="854964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-4571"/>
            <a:ext cx="2971800" cy="5148071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19056" y="1419224"/>
            <a:ext cx="6018213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13088" y="821655"/>
            <a:ext cx="7795337" cy="509046"/>
          </a:xfrm>
        </p:spPr>
        <p:txBody>
          <a:bodyPr lIns="0" rIns="182880"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6091523" y="1424908"/>
            <a:ext cx="80962" cy="6025896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3264557" y="1611312"/>
            <a:ext cx="1777343" cy="757238"/>
          </a:xfrm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58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264557" y="2246312"/>
            <a:ext cx="1777343" cy="53975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3264557" y="2716212"/>
            <a:ext cx="1777343" cy="33655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1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5213350" y="1611312"/>
            <a:ext cx="1777343" cy="757238"/>
          </a:xfrm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58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5213350" y="2246312"/>
            <a:ext cx="1777343" cy="53975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5213350" y="2716212"/>
            <a:ext cx="1777343" cy="33655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7175500" y="1611312"/>
            <a:ext cx="1777343" cy="757238"/>
          </a:xfrm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58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7175500" y="2246312"/>
            <a:ext cx="1777343" cy="53975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7175500" y="2716212"/>
            <a:ext cx="1777343" cy="33655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874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16921" y="1419224"/>
            <a:ext cx="2898649" cy="3054096"/>
          </a:xfrm>
          <a:solidFill>
            <a:srgbClr val="E7E7E7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301752" indent="0">
              <a:buClr>
                <a:schemeClr val="bg1">
                  <a:lumMod val="50000"/>
                </a:schemeClr>
              </a:buClr>
              <a:buNone/>
              <a:defRPr/>
            </a:lvl2pPr>
            <a:lvl3pPr marL="502920" indent="0">
              <a:buClr>
                <a:schemeClr val="bg1">
                  <a:lumMod val="50000"/>
                </a:schemeClr>
              </a:buClr>
              <a:buNone/>
              <a:defRPr/>
            </a:lvl3pPr>
            <a:lvl4pPr marL="685800" indent="0">
              <a:buClr>
                <a:schemeClr val="bg1">
                  <a:lumMod val="50000"/>
                </a:schemeClr>
              </a:buClr>
              <a:buNone/>
              <a:defRPr/>
            </a:lvl4pPr>
            <a:lvl5pPr marL="868680" indent="0">
              <a:buClr>
                <a:schemeClr val="bg1">
                  <a:lumMod val="50000"/>
                </a:schemeClr>
              </a:buCl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7"/>
          </p:nvPr>
        </p:nvSpPr>
        <p:spPr>
          <a:xfrm>
            <a:off x="6145338" y="1419224"/>
            <a:ext cx="2898649" cy="3054096"/>
          </a:xfrm>
          <a:solidFill>
            <a:srgbClr val="E7E7E7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301752" indent="0">
              <a:buClr>
                <a:schemeClr val="bg1">
                  <a:lumMod val="50000"/>
                </a:schemeClr>
              </a:buClr>
              <a:buNone/>
              <a:defRPr/>
            </a:lvl2pPr>
            <a:lvl3pPr marL="502920" indent="0">
              <a:buClr>
                <a:schemeClr val="bg1">
                  <a:lumMod val="50000"/>
                </a:schemeClr>
              </a:buClr>
              <a:buNone/>
              <a:defRPr/>
            </a:lvl3pPr>
            <a:lvl4pPr marL="685800" indent="0">
              <a:buClr>
                <a:schemeClr val="bg1">
                  <a:lumMod val="50000"/>
                </a:schemeClr>
              </a:buClr>
              <a:buNone/>
              <a:defRPr/>
            </a:lvl4pPr>
            <a:lvl5pPr marL="868680" indent="0">
              <a:buClr>
                <a:schemeClr val="bg1">
                  <a:lumMod val="50000"/>
                </a:schemeClr>
              </a:buCl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8"/>
          </p:nvPr>
        </p:nvSpPr>
        <p:spPr>
          <a:xfrm>
            <a:off x="77120" y="1419224"/>
            <a:ext cx="2898649" cy="3054096"/>
          </a:xfrm>
          <a:solidFill>
            <a:srgbClr val="E7E7E7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marL="301752" indent="0">
              <a:buClr>
                <a:schemeClr val="bg1">
                  <a:lumMod val="50000"/>
                </a:schemeClr>
              </a:buClr>
              <a:buNone/>
              <a:defRPr/>
            </a:lvl2pPr>
            <a:lvl3pPr marL="502920" indent="0">
              <a:buClr>
                <a:schemeClr val="bg1">
                  <a:lumMod val="50000"/>
                </a:schemeClr>
              </a:buClr>
              <a:buNone/>
              <a:defRPr/>
            </a:lvl3pPr>
            <a:lvl4pPr marL="685800" indent="0">
              <a:buClr>
                <a:schemeClr val="bg1">
                  <a:lumMod val="50000"/>
                </a:schemeClr>
              </a:buClr>
              <a:buNone/>
              <a:defRPr/>
            </a:lvl4pPr>
            <a:lvl5pPr marL="868680" indent="0">
              <a:buClr>
                <a:schemeClr val="bg1">
                  <a:lumMod val="50000"/>
                </a:schemeClr>
              </a:buClr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9225"/>
            <a:ext cx="80963" cy="304800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 rot="5400000">
            <a:off x="7554181" y="2977420"/>
            <a:ext cx="80963" cy="2898648"/>
          </a:xfrm>
          <a:prstGeom prst="rect">
            <a:avLst/>
          </a:prstGeom>
          <a:solidFill>
            <a:schemeClr val="dk1">
              <a:alpha val="4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4525764" y="2977420"/>
            <a:ext cx="80963" cy="2898648"/>
          </a:xfrm>
          <a:prstGeom prst="rect">
            <a:avLst/>
          </a:prstGeom>
          <a:solidFill>
            <a:schemeClr val="dk1">
              <a:alpha val="4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 rot="5400000">
            <a:off x="1485963" y="2977420"/>
            <a:ext cx="80963" cy="2898648"/>
          </a:xfrm>
          <a:prstGeom prst="rect">
            <a:avLst/>
          </a:prstGeom>
          <a:solidFill>
            <a:schemeClr val="dk1">
              <a:alpha val="4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0962" y="1419224"/>
            <a:ext cx="8972551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9225"/>
            <a:ext cx="80963" cy="304800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8338" y="1562100"/>
            <a:ext cx="7903661" cy="279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9225"/>
            <a:ext cx="80963" cy="304800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8338" y="1562100"/>
            <a:ext cx="7903661" cy="279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2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0962" y="1419224"/>
            <a:ext cx="2890837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16263" y="1419224"/>
            <a:ext cx="6027738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9225"/>
            <a:ext cx="80963" cy="304800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576072" y="1365250"/>
            <a:ext cx="7799832" cy="32496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576072" y="1365250"/>
            <a:ext cx="7799832" cy="32496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0613" y="1419225"/>
            <a:ext cx="2890837" cy="3048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419224"/>
            <a:ext cx="6021388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08" y="1570766"/>
            <a:ext cx="5440680" cy="2583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9225"/>
            <a:ext cx="80963" cy="304800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/>
          <p:cNvSpPr>
            <a:spLocks noChangeArrowheads="1"/>
          </p:cNvSpPr>
          <p:nvPr userDrawn="1"/>
        </p:nvSpPr>
        <p:spPr bwMode="auto">
          <a:xfrm>
            <a:off x="3119438" y="1419225"/>
            <a:ext cx="5935662" cy="3049969"/>
          </a:xfrm>
          <a:custGeom>
            <a:avLst/>
            <a:gdLst>
              <a:gd name="T0" fmla="*/ 1863 w 1864"/>
              <a:gd name="T1" fmla="*/ 1780 h 1781"/>
              <a:gd name="T2" fmla="*/ 0 w 1864"/>
              <a:gd name="T3" fmla="*/ 1780 h 1781"/>
              <a:gd name="T4" fmla="*/ 0 w 1864"/>
              <a:gd name="T5" fmla="*/ 0 h 1781"/>
              <a:gd name="T6" fmla="*/ 1863 w 1864"/>
              <a:gd name="T7" fmla="*/ 0 h 1781"/>
              <a:gd name="T8" fmla="*/ 1863 w 1864"/>
              <a:gd name="T9" fmla="*/ 1780 h 1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4" h="1781">
                <a:moveTo>
                  <a:pt x="1863" y="1780"/>
                </a:moveTo>
                <a:lnTo>
                  <a:pt x="0" y="1780"/>
                </a:lnTo>
                <a:lnTo>
                  <a:pt x="0" y="0"/>
                </a:lnTo>
                <a:lnTo>
                  <a:pt x="1863" y="0"/>
                </a:lnTo>
                <a:lnTo>
                  <a:pt x="1863" y="1780"/>
                </a:lnTo>
              </a:path>
            </a:pathLst>
          </a:custGeom>
          <a:solidFill>
            <a:srgbClr val="C9B89C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0963" y="1419225"/>
            <a:ext cx="2890837" cy="3048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870" y="1603375"/>
            <a:ext cx="5440680" cy="2583352"/>
          </a:xfrm>
        </p:spPr>
        <p:txBody>
          <a:bodyPr/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9225"/>
            <a:ext cx="80963" cy="304800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/>
          <p:cNvSpPr>
            <a:spLocks noChangeArrowheads="1"/>
          </p:cNvSpPr>
          <p:nvPr userDrawn="1"/>
        </p:nvSpPr>
        <p:spPr bwMode="auto">
          <a:xfrm>
            <a:off x="80963" y="1419225"/>
            <a:ext cx="5935662" cy="3049969"/>
          </a:xfrm>
          <a:custGeom>
            <a:avLst/>
            <a:gdLst>
              <a:gd name="T0" fmla="*/ 1863 w 1864"/>
              <a:gd name="T1" fmla="*/ 1780 h 1781"/>
              <a:gd name="T2" fmla="*/ 0 w 1864"/>
              <a:gd name="T3" fmla="*/ 1780 h 1781"/>
              <a:gd name="T4" fmla="*/ 0 w 1864"/>
              <a:gd name="T5" fmla="*/ 0 h 1781"/>
              <a:gd name="T6" fmla="*/ 1863 w 1864"/>
              <a:gd name="T7" fmla="*/ 0 h 1781"/>
              <a:gd name="T8" fmla="*/ 1863 w 1864"/>
              <a:gd name="T9" fmla="*/ 1780 h 1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4" h="1781">
                <a:moveTo>
                  <a:pt x="1863" y="1780"/>
                </a:moveTo>
                <a:lnTo>
                  <a:pt x="0" y="1780"/>
                </a:lnTo>
                <a:lnTo>
                  <a:pt x="0" y="0"/>
                </a:lnTo>
                <a:lnTo>
                  <a:pt x="1863" y="0"/>
                </a:lnTo>
                <a:lnTo>
                  <a:pt x="1863" y="1780"/>
                </a:lnTo>
              </a:path>
            </a:pathLst>
          </a:custGeom>
          <a:solidFill>
            <a:srgbClr val="C9B89C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64263" y="1417320"/>
            <a:ext cx="2890837" cy="3048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52128"/>
            <a:ext cx="7795337" cy="509046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15" y="1609725"/>
            <a:ext cx="5440680" cy="2583352"/>
          </a:xfrm>
        </p:spPr>
        <p:txBody>
          <a:bodyPr/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b" anchorCtr="0">
            <a:noAutofit/>
          </a:bodyPr>
          <a:lstStyle>
            <a:lvl1pPr marL="0" indent="0">
              <a:buNone/>
              <a:defRPr sz="2000" cap="all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9225"/>
            <a:ext cx="80963" cy="3048000"/>
          </a:xfrm>
          <a:prstGeom prst="rect">
            <a:avLst/>
          </a:prstGeom>
          <a:gradFill flip="none" rotWithShape="1">
            <a:gsLst>
              <a:gs pos="41000">
                <a:srgbClr val="B80000"/>
              </a:gs>
              <a:gs pos="100000">
                <a:srgbClr val="F2000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7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4783 w 4784"/>
              <a:gd name="T1" fmla="*/ 2690 h 2691"/>
              <a:gd name="T2" fmla="*/ 0 w 4784"/>
              <a:gd name="T3" fmla="*/ 2690 h 2691"/>
              <a:gd name="T4" fmla="*/ 0 w 4784"/>
              <a:gd name="T5" fmla="*/ 0 h 2691"/>
              <a:gd name="T6" fmla="*/ 4783 w 4784"/>
              <a:gd name="T7" fmla="*/ 0 h 2691"/>
              <a:gd name="T8" fmla="*/ 4783 w 4784"/>
              <a:gd name="T9" fmla="*/ 2690 h 2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4" h="2691">
                <a:moveTo>
                  <a:pt x="4783" y="2690"/>
                </a:moveTo>
                <a:lnTo>
                  <a:pt x="0" y="2690"/>
                </a:lnTo>
                <a:lnTo>
                  <a:pt x="0" y="0"/>
                </a:lnTo>
                <a:lnTo>
                  <a:pt x="4783" y="0"/>
                </a:lnTo>
                <a:lnTo>
                  <a:pt x="4783" y="2690"/>
                </a:lnTo>
              </a:path>
            </a:pathLst>
          </a:custGeom>
          <a:solidFill>
            <a:srgbClr val="41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6" name="Picture 3"/>
          <p:cNvPicPr>
            <a:picLocks noChangeArrowheads="1"/>
          </p:cNvPicPr>
          <p:nvPr userDrawn="1"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0" y="-8731"/>
            <a:ext cx="9144000" cy="5152231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23"/>
          <p:cNvSpPr>
            <a:spLocks noChangeArrowheads="1"/>
          </p:cNvSpPr>
          <p:nvPr userDrawn="1"/>
        </p:nvSpPr>
        <p:spPr bwMode="auto">
          <a:xfrm>
            <a:off x="3125691" y="1417319"/>
            <a:ext cx="6018309" cy="3054096"/>
          </a:xfrm>
          <a:custGeom>
            <a:avLst/>
            <a:gdLst>
              <a:gd name="T0" fmla="*/ 6374 w 6375"/>
              <a:gd name="T1" fmla="*/ 0 h 3226"/>
              <a:gd name="T2" fmla="*/ 0 w 6375"/>
              <a:gd name="T3" fmla="*/ 0 h 3226"/>
              <a:gd name="T4" fmla="*/ 0 w 6375"/>
              <a:gd name="T5" fmla="*/ 3225 h 3226"/>
              <a:gd name="T6" fmla="*/ 6374 w 6375"/>
              <a:gd name="T7" fmla="*/ 3225 h 3226"/>
              <a:gd name="T8" fmla="*/ 6374 w 6375"/>
              <a:gd name="T9" fmla="*/ 0 h 3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5" h="3226">
                <a:moveTo>
                  <a:pt x="6374" y="0"/>
                </a:moveTo>
                <a:lnTo>
                  <a:pt x="0" y="0"/>
                </a:lnTo>
                <a:lnTo>
                  <a:pt x="0" y="3225"/>
                </a:lnTo>
                <a:lnTo>
                  <a:pt x="6374" y="3225"/>
                </a:lnTo>
                <a:lnTo>
                  <a:pt x="6374" y="0"/>
                </a:lnTo>
              </a:path>
            </a:pathLst>
          </a:custGeom>
          <a:solidFill>
            <a:schemeClr val="tx1">
              <a:alpha val="65000"/>
            </a:schemeClr>
          </a:solidFill>
          <a:ln w="9525" cap="flat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SimSun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375650" y="136525"/>
            <a:ext cx="768350" cy="508000"/>
            <a:chOff x="8375650" y="136525"/>
            <a:chExt cx="768350" cy="50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8375650" y="136525"/>
              <a:ext cx="768350" cy="508000"/>
            </a:xfrm>
            <a:prstGeom prst="rect">
              <a:avLst/>
            </a:prstGeom>
            <a:gradFill flip="none" rotWithShape="1">
              <a:gsLst>
                <a:gs pos="42000">
                  <a:srgbClr val="CB0000"/>
                </a:gs>
                <a:gs pos="100000">
                  <a:srgbClr val="FF0000"/>
                </a:gs>
              </a:gsLst>
              <a:lin ang="9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"/>
            <p:cNvSpPr>
              <a:spLocks noChangeArrowheads="1"/>
            </p:cNvSpPr>
            <p:nvPr userDrawn="1"/>
          </p:nvSpPr>
          <p:spPr bwMode="auto">
            <a:xfrm>
              <a:off x="8496300" y="237042"/>
              <a:ext cx="415926" cy="304745"/>
            </a:xfrm>
            <a:custGeom>
              <a:avLst/>
              <a:gdLst>
                <a:gd name="T0" fmla="*/ 20009 w 26941"/>
                <a:gd name="T1" fmla="*/ 11336 h 19738"/>
                <a:gd name="T2" fmla="*/ 17971 w 26941"/>
                <a:gd name="T3" fmla="*/ 11674 h 19738"/>
                <a:gd name="T4" fmla="*/ 15620 w 26941"/>
                <a:gd name="T5" fmla="*/ 12396 h 19738"/>
                <a:gd name="T6" fmla="*/ 12917 w 26941"/>
                <a:gd name="T7" fmla="*/ 13599 h 19738"/>
                <a:gd name="T8" fmla="*/ 9836 w 26941"/>
                <a:gd name="T9" fmla="*/ 15372 h 19738"/>
                <a:gd name="T10" fmla="*/ 21212 w 26941"/>
                <a:gd name="T11" fmla="*/ 16921 h 19738"/>
                <a:gd name="T12" fmla="*/ 21869 w 26941"/>
                <a:gd name="T13" fmla="*/ 16832 h 19738"/>
                <a:gd name="T14" fmla="*/ 22591 w 26941"/>
                <a:gd name="T15" fmla="*/ 16520 h 19738"/>
                <a:gd name="T16" fmla="*/ 23185 w 26941"/>
                <a:gd name="T17" fmla="*/ 16006 h 19738"/>
                <a:gd name="T18" fmla="*/ 23626 w 26941"/>
                <a:gd name="T19" fmla="*/ 15332 h 19738"/>
                <a:gd name="T20" fmla="*/ 23859 w 26941"/>
                <a:gd name="T21" fmla="*/ 14538 h 19738"/>
                <a:gd name="T22" fmla="*/ 23875 w 26941"/>
                <a:gd name="T23" fmla="*/ 13823 h 19738"/>
                <a:gd name="T24" fmla="*/ 23674 w 26941"/>
                <a:gd name="T25" fmla="*/ 13038 h 19738"/>
                <a:gd name="T26" fmla="*/ 23273 w 26941"/>
                <a:gd name="T27" fmla="*/ 12339 h 19738"/>
                <a:gd name="T28" fmla="*/ 22704 w 26941"/>
                <a:gd name="T29" fmla="*/ 11785 h 19738"/>
                <a:gd name="T30" fmla="*/ 21998 w 26941"/>
                <a:gd name="T31" fmla="*/ 11409 h 19738"/>
                <a:gd name="T32" fmla="*/ 21212 w 26941"/>
                <a:gd name="T33" fmla="*/ 11280 h 19738"/>
                <a:gd name="T34" fmla="*/ 8721 w 26941"/>
                <a:gd name="T35" fmla="*/ 3507 h 19738"/>
                <a:gd name="T36" fmla="*/ 11938 w 26941"/>
                <a:gd name="T37" fmla="*/ 5488 h 19738"/>
                <a:gd name="T38" fmla="*/ 14753 w 26941"/>
                <a:gd name="T39" fmla="*/ 6876 h 19738"/>
                <a:gd name="T40" fmla="*/ 17224 w 26941"/>
                <a:gd name="T41" fmla="*/ 7751 h 19738"/>
                <a:gd name="T42" fmla="*/ 19358 w 26941"/>
                <a:gd name="T43" fmla="*/ 8200 h 19738"/>
                <a:gd name="T44" fmla="*/ 21212 w 26941"/>
                <a:gd name="T45" fmla="*/ 8336 h 19738"/>
                <a:gd name="T46" fmla="*/ 21869 w 26941"/>
                <a:gd name="T47" fmla="*/ 8248 h 19738"/>
                <a:gd name="T48" fmla="*/ 22591 w 26941"/>
                <a:gd name="T49" fmla="*/ 7935 h 19738"/>
                <a:gd name="T50" fmla="*/ 23185 w 26941"/>
                <a:gd name="T51" fmla="*/ 7430 h 19738"/>
                <a:gd name="T52" fmla="*/ 23626 w 26941"/>
                <a:gd name="T53" fmla="*/ 6756 h 19738"/>
                <a:gd name="T54" fmla="*/ 23859 w 26941"/>
                <a:gd name="T55" fmla="*/ 5954 h 19738"/>
                <a:gd name="T56" fmla="*/ 23875 w 26941"/>
                <a:gd name="T57" fmla="*/ 5223 h 19738"/>
                <a:gd name="T58" fmla="*/ 23674 w 26941"/>
                <a:gd name="T59" fmla="*/ 4405 h 19738"/>
                <a:gd name="T60" fmla="*/ 23273 w 26941"/>
                <a:gd name="T61" fmla="*/ 3707 h 19738"/>
                <a:gd name="T62" fmla="*/ 22704 w 26941"/>
                <a:gd name="T63" fmla="*/ 3169 h 19738"/>
                <a:gd name="T64" fmla="*/ 21998 w 26941"/>
                <a:gd name="T65" fmla="*/ 2816 h 19738"/>
                <a:gd name="T66" fmla="*/ 21212 w 26941"/>
                <a:gd name="T67" fmla="*/ 2696 h 19738"/>
                <a:gd name="T68" fmla="*/ 22568 w 26941"/>
                <a:gd name="T69" fmla="*/ 113 h 19738"/>
                <a:gd name="T70" fmla="*/ 24075 w 26941"/>
                <a:gd name="T71" fmla="*/ 658 h 19738"/>
                <a:gd name="T72" fmla="*/ 25336 w 26941"/>
                <a:gd name="T73" fmla="*/ 1605 h 19738"/>
                <a:gd name="T74" fmla="*/ 26283 w 26941"/>
                <a:gd name="T75" fmla="*/ 2881 h 19738"/>
                <a:gd name="T76" fmla="*/ 26827 w 26941"/>
                <a:gd name="T77" fmla="*/ 4397 h 19738"/>
                <a:gd name="T78" fmla="*/ 26932 w 26941"/>
                <a:gd name="T79" fmla="*/ 5833 h 19738"/>
                <a:gd name="T80" fmla="*/ 26539 w 26941"/>
                <a:gd name="T81" fmla="*/ 7654 h 19738"/>
                <a:gd name="T82" fmla="*/ 25624 w 26941"/>
                <a:gd name="T83" fmla="*/ 9195 h 19738"/>
                <a:gd name="T84" fmla="*/ 25424 w 26941"/>
                <a:gd name="T85" fmla="*/ 10205 h 19738"/>
                <a:gd name="T86" fmla="*/ 26419 w 26941"/>
                <a:gd name="T87" fmla="*/ 11674 h 19738"/>
                <a:gd name="T88" fmla="*/ 26908 w 26941"/>
                <a:gd name="T89" fmla="*/ 13462 h 19738"/>
                <a:gd name="T90" fmla="*/ 26875 w 26941"/>
                <a:gd name="T91" fmla="*/ 14947 h 19738"/>
                <a:gd name="T92" fmla="*/ 26403 w 26941"/>
                <a:gd name="T93" fmla="*/ 16520 h 19738"/>
                <a:gd name="T94" fmla="*/ 25520 w 26941"/>
                <a:gd name="T95" fmla="*/ 17867 h 19738"/>
                <a:gd name="T96" fmla="*/ 24308 w 26941"/>
                <a:gd name="T97" fmla="*/ 18910 h 19738"/>
                <a:gd name="T98" fmla="*/ 22832 w 26941"/>
                <a:gd name="T99" fmla="*/ 19561 h 19738"/>
                <a:gd name="T100" fmla="*/ 21453 w 26941"/>
                <a:gd name="T101" fmla="*/ 19737 h 19738"/>
                <a:gd name="T102" fmla="*/ 2038 w 26941"/>
                <a:gd name="T103" fmla="*/ 17755 h 19738"/>
                <a:gd name="T104" fmla="*/ 5038 w 26941"/>
                <a:gd name="T105" fmla="*/ 15227 h 19738"/>
                <a:gd name="T106" fmla="*/ 7919 w 26941"/>
                <a:gd name="T107" fmla="*/ 13206 h 19738"/>
                <a:gd name="T108" fmla="*/ 10646 w 26941"/>
                <a:gd name="T109" fmla="*/ 11625 h 19738"/>
                <a:gd name="T110" fmla="*/ 13182 w 26941"/>
                <a:gd name="T111" fmla="*/ 10421 h 19738"/>
                <a:gd name="T112" fmla="*/ 14368 w 26941"/>
                <a:gd name="T113" fmla="*/ 9668 h 19738"/>
                <a:gd name="T114" fmla="*/ 11946 w 26941"/>
                <a:gd name="T115" fmla="*/ 8634 h 19738"/>
                <a:gd name="T116" fmla="*/ 9307 w 26941"/>
                <a:gd name="T117" fmla="*/ 7253 h 19738"/>
                <a:gd name="T118" fmla="*/ 6499 w 26941"/>
                <a:gd name="T119" fmla="*/ 5480 h 19738"/>
                <a:gd name="T120" fmla="*/ 3554 w 26941"/>
                <a:gd name="T121" fmla="*/ 3249 h 19738"/>
                <a:gd name="T122" fmla="*/ 514 w 26941"/>
                <a:gd name="T123" fmla="*/ 506 h 19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41" h="19738">
                  <a:moveTo>
                    <a:pt x="21212" y="11280"/>
                  </a:moveTo>
                  <a:lnTo>
                    <a:pt x="21212" y="11280"/>
                  </a:lnTo>
                  <a:lnTo>
                    <a:pt x="20922" y="11280"/>
                  </a:lnTo>
                  <a:lnTo>
                    <a:pt x="20626" y="11288"/>
                  </a:lnTo>
                  <a:lnTo>
                    <a:pt x="20321" y="11313"/>
                  </a:lnTo>
                  <a:lnTo>
                    <a:pt x="20009" y="11336"/>
                  </a:lnTo>
                  <a:lnTo>
                    <a:pt x="19688" y="11368"/>
                  </a:lnTo>
                  <a:lnTo>
                    <a:pt x="19358" y="11409"/>
                  </a:lnTo>
                  <a:lnTo>
                    <a:pt x="19021" y="11456"/>
                  </a:lnTo>
                  <a:lnTo>
                    <a:pt x="18684" y="11521"/>
                  </a:lnTo>
                  <a:lnTo>
                    <a:pt x="18332" y="11593"/>
                  </a:lnTo>
                  <a:lnTo>
                    <a:pt x="17971" y="11674"/>
                  </a:lnTo>
                  <a:lnTo>
                    <a:pt x="17601" y="11762"/>
                  </a:lnTo>
                  <a:lnTo>
                    <a:pt x="17224" y="11865"/>
                  </a:lnTo>
                  <a:lnTo>
                    <a:pt x="16831" y="11978"/>
                  </a:lnTo>
                  <a:lnTo>
                    <a:pt x="16438" y="12106"/>
                  </a:lnTo>
                  <a:lnTo>
                    <a:pt x="16029" y="12243"/>
                  </a:lnTo>
                  <a:lnTo>
                    <a:pt x="15620" y="12396"/>
                  </a:lnTo>
                  <a:lnTo>
                    <a:pt x="15194" y="12564"/>
                  </a:lnTo>
                  <a:lnTo>
                    <a:pt x="14753" y="12740"/>
                  </a:lnTo>
                  <a:lnTo>
                    <a:pt x="14312" y="12933"/>
                  </a:lnTo>
                  <a:lnTo>
                    <a:pt x="13855" y="13141"/>
                  </a:lnTo>
                  <a:lnTo>
                    <a:pt x="13390" y="13359"/>
                  </a:lnTo>
                  <a:lnTo>
                    <a:pt x="12917" y="13599"/>
                  </a:lnTo>
                  <a:lnTo>
                    <a:pt x="12435" y="13856"/>
                  </a:lnTo>
                  <a:lnTo>
                    <a:pt x="11938" y="14121"/>
                  </a:lnTo>
                  <a:lnTo>
                    <a:pt x="11425" y="14409"/>
                  </a:lnTo>
                  <a:lnTo>
                    <a:pt x="10911" y="14715"/>
                  </a:lnTo>
                  <a:lnTo>
                    <a:pt x="10382" y="15036"/>
                  </a:lnTo>
                  <a:lnTo>
                    <a:pt x="9836" y="15372"/>
                  </a:lnTo>
                  <a:lnTo>
                    <a:pt x="9282" y="15733"/>
                  </a:lnTo>
                  <a:lnTo>
                    <a:pt x="8721" y="16110"/>
                  </a:lnTo>
                  <a:lnTo>
                    <a:pt x="8144" y="16503"/>
                  </a:lnTo>
                  <a:lnTo>
                    <a:pt x="7558" y="16921"/>
                  </a:lnTo>
                  <a:lnTo>
                    <a:pt x="7558" y="16921"/>
                  </a:lnTo>
                  <a:lnTo>
                    <a:pt x="21212" y="16921"/>
                  </a:lnTo>
                  <a:lnTo>
                    <a:pt x="21212" y="16921"/>
                  </a:lnTo>
                  <a:lnTo>
                    <a:pt x="21348" y="16912"/>
                  </a:lnTo>
                  <a:lnTo>
                    <a:pt x="21476" y="16904"/>
                  </a:lnTo>
                  <a:lnTo>
                    <a:pt x="21613" y="16889"/>
                  </a:lnTo>
                  <a:lnTo>
                    <a:pt x="21741" y="16864"/>
                  </a:lnTo>
                  <a:lnTo>
                    <a:pt x="21869" y="16832"/>
                  </a:lnTo>
                  <a:lnTo>
                    <a:pt x="21998" y="16792"/>
                  </a:lnTo>
                  <a:lnTo>
                    <a:pt x="22127" y="16752"/>
                  </a:lnTo>
                  <a:lnTo>
                    <a:pt x="22247" y="16704"/>
                  </a:lnTo>
                  <a:lnTo>
                    <a:pt x="22367" y="16648"/>
                  </a:lnTo>
                  <a:lnTo>
                    <a:pt x="22479" y="16583"/>
                  </a:lnTo>
                  <a:lnTo>
                    <a:pt x="22591" y="16520"/>
                  </a:lnTo>
                  <a:lnTo>
                    <a:pt x="22704" y="16448"/>
                  </a:lnTo>
                  <a:lnTo>
                    <a:pt x="22809" y="16367"/>
                  </a:lnTo>
                  <a:lnTo>
                    <a:pt x="22904" y="16287"/>
                  </a:lnTo>
                  <a:lnTo>
                    <a:pt x="23009" y="16199"/>
                  </a:lnTo>
                  <a:lnTo>
                    <a:pt x="23097" y="16102"/>
                  </a:lnTo>
                  <a:lnTo>
                    <a:pt x="23185" y="16006"/>
                  </a:lnTo>
                  <a:lnTo>
                    <a:pt x="23273" y="15909"/>
                  </a:lnTo>
                  <a:lnTo>
                    <a:pt x="23353" y="15798"/>
                  </a:lnTo>
                  <a:lnTo>
                    <a:pt x="23426" y="15693"/>
                  </a:lnTo>
                  <a:lnTo>
                    <a:pt x="23498" y="15573"/>
                  </a:lnTo>
                  <a:lnTo>
                    <a:pt x="23562" y="15460"/>
                  </a:lnTo>
                  <a:lnTo>
                    <a:pt x="23626" y="15332"/>
                  </a:lnTo>
                  <a:lnTo>
                    <a:pt x="23674" y="15212"/>
                  </a:lnTo>
                  <a:lnTo>
                    <a:pt x="23723" y="15084"/>
                  </a:lnTo>
                  <a:lnTo>
                    <a:pt x="23771" y="14947"/>
                  </a:lnTo>
                  <a:lnTo>
                    <a:pt x="23803" y="14818"/>
                  </a:lnTo>
                  <a:lnTo>
                    <a:pt x="23835" y="14675"/>
                  </a:lnTo>
                  <a:lnTo>
                    <a:pt x="23859" y="14538"/>
                  </a:lnTo>
                  <a:lnTo>
                    <a:pt x="23875" y="14394"/>
                  </a:lnTo>
                  <a:lnTo>
                    <a:pt x="23892" y="14249"/>
                  </a:lnTo>
                  <a:lnTo>
                    <a:pt x="23892" y="14096"/>
                  </a:lnTo>
                  <a:lnTo>
                    <a:pt x="23892" y="14096"/>
                  </a:lnTo>
                  <a:lnTo>
                    <a:pt x="23892" y="13960"/>
                  </a:lnTo>
                  <a:lnTo>
                    <a:pt x="23875" y="13823"/>
                  </a:lnTo>
                  <a:lnTo>
                    <a:pt x="23859" y="13687"/>
                  </a:lnTo>
                  <a:lnTo>
                    <a:pt x="23835" y="13551"/>
                  </a:lnTo>
                  <a:lnTo>
                    <a:pt x="23803" y="13422"/>
                  </a:lnTo>
                  <a:lnTo>
                    <a:pt x="23771" y="13294"/>
                  </a:lnTo>
                  <a:lnTo>
                    <a:pt x="23723" y="13166"/>
                  </a:lnTo>
                  <a:lnTo>
                    <a:pt x="23674" y="13038"/>
                  </a:lnTo>
                  <a:lnTo>
                    <a:pt x="23626" y="12908"/>
                  </a:lnTo>
                  <a:lnTo>
                    <a:pt x="23562" y="12788"/>
                  </a:lnTo>
                  <a:lnTo>
                    <a:pt x="23498" y="12677"/>
                  </a:lnTo>
                  <a:lnTo>
                    <a:pt x="23426" y="12556"/>
                  </a:lnTo>
                  <a:lnTo>
                    <a:pt x="23353" y="12444"/>
                  </a:lnTo>
                  <a:lnTo>
                    <a:pt x="23273" y="12339"/>
                  </a:lnTo>
                  <a:lnTo>
                    <a:pt x="23185" y="12235"/>
                  </a:lnTo>
                  <a:lnTo>
                    <a:pt x="23097" y="12138"/>
                  </a:lnTo>
                  <a:lnTo>
                    <a:pt x="23009" y="12043"/>
                  </a:lnTo>
                  <a:lnTo>
                    <a:pt x="22904" y="11946"/>
                  </a:lnTo>
                  <a:lnTo>
                    <a:pt x="22809" y="11865"/>
                  </a:lnTo>
                  <a:lnTo>
                    <a:pt x="22704" y="11785"/>
                  </a:lnTo>
                  <a:lnTo>
                    <a:pt x="22591" y="11705"/>
                  </a:lnTo>
                  <a:lnTo>
                    <a:pt x="22479" y="11634"/>
                  </a:lnTo>
                  <a:lnTo>
                    <a:pt x="22367" y="11569"/>
                  </a:lnTo>
                  <a:lnTo>
                    <a:pt x="22247" y="11513"/>
                  </a:lnTo>
                  <a:lnTo>
                    <a:pt x="22127" y="11456"/>
                  </a:lnTo>
                  <a:lnTo>
                    <a:pt x="21998" y="11409"/>
                  </a:lnTo>
                  <a:lnTo>
                    <a:pt x="21869" y="11368"/>
                  </a:lnTo>
                  <a:lnTo>
                    <a:pt x="21741" y="11336"/>
                  </a:lnTo>
                  <a:lnTo>
                    <a:pt x="21613" y="11313"/>
                  </a:lnTo>
                  <a:lnTo>
                    <a:pt x="21476" y="11296"/>
                  </a:lnTo>
                  <a:lnTo>
                    <a:pt x="21348" y="11280"/>
                  </a:lnTo>
                  <a:lnTo>
                    <a:pt x="21212" y="11280"/>
                  </a:lnTo>
                  <a:close/>
                  <a:moveTo>
                    <a:pt x="21212" y="2696"/>
                  </a:moveTo>
                  <a:lnTo>
                    <a:pt x="21212" y="2696"/>
                  </a:lnTo>
                  <a:lnTo>
                    <a:pt x="7558" y="2696"/>
                  </a:lnTo>
                  <a:lnTo>
                    <a:pt x="7558" y="2696"/>
                  </a:lnTo>
                  <a:lnTo>
                    <a:pt x="8144" y="3113"/>
                  </a:lnTo>
                  <a:lnTo>
                    <a:pt x="8721" y="3507"/>
                  </a:lnTo>
                  <a:lnTo>
                    <a:pt x="9282" y="3883"/>
                  </a:lnTo>
                  <a:lnTo>
                    <a:pt x="9836" y="4237"/>
                  </a:lnTo>
                  <a:lnTo>
                    <a:pt x="10382" y="4581"/>
                  </a:lnTo>
                  <a:lnTo>
                    <a:pt x="10911" y="4902"/>
                  </a:lnTo>
                  <a:lnTo>
                    <a:pt x="11425" y="5207"/>
                  </a:lnTo>
                  <a:lnTo>
                    <a:pt x="11938" y="5488"/>
                  </a:lnTo>
                  <a:lnTo>
                    <a:pt x="12435" y="5761"/>
                  </a:lnTo>
                  <a:lnTo>
                    <a:pt x="12917" y="6017"/>
                  </a:lnTo>
                  <a:lnTo>
                    <a:pt x="13390" y="6250"/>
                  </a:lnTo>
                  <a:lnTo>
                    <a:pt x="13855" y="6475"/>
                  </a:lnTo>
                  <a:lnTo>
                    <a:pt x="14312" y="6684"/>
                  </a:lnTo>
                  <a:lnTo>
                    <a:pt x="14753" y="6876"/>
                  </a:lnTo>
                  <a:lnTo>
                    <a:pt x="15194" y="7053"/>
                  </a:lnTo>
                  <a:lnTo>
                    <a:pt x="15620" y="7213"/>
                  </a:lnTo>
                  <a:lnTo>
                    <a:pt x="16029" y="7366"/>
                  </a:lnTo>
                  <a:lnTo>
                    <a:pt x="16438" y="7510"/>
                  </a:lnTo>
                  <a:lnTo>
                    <a:pt x="16831" y="7631"/>
                  </a:lnTo>
                  <a:lnTo>
                    <a:pt x="17224" y="7751"/>
                  </a:lnTo>
                  <a:lnTo>
                    <a:pt x="17601" y="7847"/>
                  </a:lnTo>
                  <a:lnTo>
                    <a:pt x="17971" y="7943"/>
                  </a:lnTo>
                  <a:lnTo>
                    <a:pt x="18332" y="8023"/>
                  </a:lnTo>
                  <a:lnTo>
                    <a:pt x="18684" y="8096"/>
                  </a:lnTo>
                  <a:lnTo>
                    <a:pt x="19021" y="8152"/>
                  </a:lnTo>
                  <a:lnTo>
                    <a:pt x="19358" y="8200"/>
                  </a:lnTo>
                  <a:lnTo>
                    <a:pt x="19688" y="8248"/>
                  </a:lnTo>
                  <a:lnTo>
                    <a:pt x="20009" y="8281"/>
                  </a:lnTo>
                  <a:lnTo>
                    <a:pt x="20321" y="8304"/>
                  </a:lnTo>
                  <a:lnTo>
                    <a:pt x="20626" y="8321"/>
                  </a:lnTo>
                  <a:lnTo>
                    <a:pt x="20922" y="8328"/>
                  </a:lnTo>
                  <a:lnTo>
                    <a:pt x="21212" y="8336"/>
                  </a:lnTo>
                  <a:lnTo>
                    <a:pt x="21212" y="8336"/>
                  </a:lnTo>
                  <a:lnTo>
                    <a:pt x="21348" y="8328"/>
                  </a:lnTo>
                  <a:lnTo>
                    <a:pt x="21476" y="8321"/>
                  </a:lnTo>
                  <a:lnTo>
                    <a:pt x="21613" y="8304"/>
                  </a:lnTo>
                  <a:lnTo>
                    <a:pt x="21741" y="8281"/>
                  </a:lnTo>
                  <a:lnTo>
                    <a:pt x="21869" y="8248"/>
                  </a:lnTo>
                  <a:lnTo>
                    <a:pt x="21998" y="8208"/>
                  </a:lnTo>
                  <a:lnTo>
                    <a:pt x="22127" y="8168"/>
                  </a:lnTo>
                  <a:lnTo>
                    <a:pt x="22247" y="8120"/>
                  </a:lnTo>
                  <a:lnTo>
                    <a:pt x="22367" y="8063"/>
                  </a:lnTo>
                  <a:lnTo>
                    <a:pt x="22479" y="8000"/>
                  </a:lnTo>
                  <a:lnTo>
                    <a:pt x="22591" y="7935"/>
                  </a:lnTo>
                  <a:lnTo>
                    <a:pt x="22704" y="7863"/>
                  </a:lnTo>
                  <a:lnTo>
                    <a:pt x="22809" y="7782"/>
                  </a:lnTo>
                  <a:lnTo>
                    <a:pt x="22904" y="7702"/>
                  </a:lnTo>
                  <a:lnTo>
                    <a:pt x="23009" y="7614"/>
                  </a:lnTo>
                  <a:lnTo>
                    <a:pt x="23097" y="7526"/>
                  </a:lnTo>
                  <a:lnTo>
                    <a:pt x="23185" y="7430"/>
                  </a:lnTo>
                  <a:lnTo>
                    <a:pt x="23273" y="7326"/>
                  </a:lnTo>
                  <a:lnTo>
                    <a:pt x="23353" y="7221"/>
                  </a:lnTo>
                  <a:lnTo>
                    <a:pt x="23426" y="7109"/>
                  </a:lnTo>
                  <a:lnTo>
                    <a:pt x="23498" y="6997"/>
                  </a:lnTo>
                  <a:lnTo>
                    <a:pt x="23562" y="6876"/>
                  </a:lnTo>
                  <a:lnTo>
                    <a:pt x="23626" y="6756"/>
                  </a:lnTo>
                  <a:lnTo>
                    <a:pt x="23674" y="6628"/>
                  </a:lnTo>
                  <a:lnTo>
                    <a:pt x="23723" y="6499"/>
                  </a:lnTo>
                  <a:lnTo>
                    <a:pt x="23771" y="6371"/>
                  </a:lnTo>
                  <a:lnTo>
                    <a:pt x="23803" y="6235"/>
                  </a:lnTo>
                  <a:lnTo>
                    <a:pt x="23835" y="6098"/>
                  </a:lnTo>
                  <a:lnTo>
                    <a:pt x="23859" y="5954"/>
                  </a:lnTo>
                  <a:lnTo>
                    <a:pt x="23875" y="5809"/>
                  </a:lnTo>
                  <a:lnTo>
                    <a:pt x="23892" y="5665"/>
                  </a:lnTo>
                  <a:lnTo>
                    <a:pt x="23892" y="5513"/>
                  </a:lnTo>
                  <a:lnTo>
                    <a:pt x="23892" y="5513"/>
                  </a:lnTo>
                  <a:lnTo>
                    <a:pt x="23892" y="5368"/>
                  </a:lnTo>
                  <a:lnTo>
                    <a:pt x="23875" y="5223"/>
                  </a:lnTo>
                  <a:lnTo>
                    <a:pt x="23859" y="5079"/>
                  </a:lnTo>
                  <a:lnTo>
                    <a:pt x="23835" y="4934"/>
                  </a:lnTo>
                  <a:lnTo>
                    <a:pt x="23803" y="4798"/>
                  </a:lnTo>
                  <a:lnTo>
                    <a:pt x="23771" y="4661"/>
                  </a:lnTo>
                  <a:lnTo>
                    <a:pt x="23723" y="4533"/>
                  </a:lnTo>
                  <a:lnTo>
                    <a:pt x="23674" y="4405"/>
                  </a:lnTo>
                  <a:lnTo>
                    <a:pt x="23626" y="4277"/>
                  </a:lnTo>
                  <a:lnTo>
                    <a:pt x="23562" y="4156"/>
                  </a:lnTo>
                  <a:lnTo>
                    <a:pt x="23498" y="4036"/>
                  </a:lnTo>
                  <a:lnTo>
                    <a:pt x="23426" y="3924"/>
                  </a:lnTo>
                  <a:lnTo>
                    <a:pt x="23353" y="3811"/>
                  </a:lnTo>
                  <a:lnTo>
                    <a:pt x="23273" y="3707"/>
                  </a:lnTo>
                  <a:lnTo>
                    <a:pt x="23185" y="3603"/>
                  </a:lnTo>
                  <a:lnTo>
                    <a:pt x="23097" y="3507"/>
                  </a:lnTo>
                  <a:lnTo>
                    <a:pt x="23009" y="3418"/>
                  </a:lnTo>
                  <a:lnTo>
                    <a:pt x="22904" y="3330"/>
                  </a:lnTo>
                  <a:lnTo>
                    <a:pt x="22809" y="3242"/>
                  </a:lnTo>
                  <a:lnTo>
                    <a:pt x="22704" y="3169"/>
                  </a:lnTo>
                  <a:lnTo>
                    <a:pt x="22591" y="3097"/>
                  </a:lnTo>
                  <a:lnTo>
                    <a:pt x="22479" y="3025"/>
                  </a:lnTo>
                  <a:lnTo>
                    <a:pt x="22367" y="2969"/>
                  </a:lnTo>
                  <a:lnTo>
                    <a:pt x="22247" y="2913"/>
                  </a:lnTo>
                  <a:lnTo>
                    <a:pt x="22127" y="2865"/>
                  </a:lnTo>
                  <a:lnTo>
                    <a:pt x="21998" y="2816"/>
                  </a:lnTo>
                  <a:lnTo>
                    <a:pt x="21869" y="2785"/>
                  </a:lnTo>
                  <a:lnTo>
                    <a:pt x="21741" y="2752"/>
                  </a:lnTo>
                  <a:lnTo>
                    <a:pt x="21613" y="2728"/>
                  </a:lnTo>
                  <a:lnTo>
                    <a:pt x="21476" y="2712"/>
                  </a:lnTo>
                  <a:lnTo>
                    <a:pt x="21348" y="2696"/>
                  </a:lnTo>
                  <a:lnTo>
                    <a:pt x="21212" y="2696"/>
                  </a:lnTo>
                  <a:close/>
                  <a:moveTo>
                    <a:pt x="21453" y="0"/>
                  </a:moveTo>
                  <a:lnTo>
                    <a:pt x="21453" y="0"/>
                  </a:lnTo>
                  <a:lnTo>
                    <a:pt x="21741" y="8"/>
                  </a:lnTo>
                  <a:lnTo>
                    <a:pt x="22014" y="24"/>
                  </a:lnTo>
                  <a:lnTo>
                    <a:pt x="22295" y="65"/>
                  </a:lnTo>
                  <a:lnTo>
                    <a:pt x="22568" y="113"/>
                  </a:lnTo>
                  <a:lnTo>
                    <a:pt x="22832" y="168"/>
                  </a:lnTo>
                  <a:lnTo>
                    <a:pt x="23089" y="241"/>
                  </a:lnTo>
                  <a:lnTo>
                    <a:pt x="23346" y="329"/>
                  </a:lnTo>
                  <a:lnTo>
                    <a:pt x="23594" y="426"/>
                  </a:lnTo>
                  <a:lnTo>
                    <a:pt x="23843" y="537"/>
                  </a:lnTo>
                  <a:lnTo>
                    <a:pt x="24075" y="658"/>
                  </a:lnTo>
                  <a:lnTo>
                    <a:pt x="24308" y="794"/>
                  </a:lnTo>
                  <a:lnTo>
                    <a:pt x="24526" y="938"/>
                  </a:lnTo>
                  <a:lnTo>
                    <a:pt x="24742" y="1091"/>
                  </a:lnTo>
                  <a:lnTo>
                    <a:pt x="24950" y="1251"/>
                  </a:lnTo>
                  <a:lnTo>
                    <a:pt x="25151" y="1429"/>
                  </a:lnTo>
                  <a:lnTo>
                    <a:pt x="25336" y="1605"/>
                  </a:lnTo>
                  <a:lnTo>
                    <a:pt x="25520" y="1797"/>
                  </a:lnTo>
                  <a:lnTo>
                    <a:pt x="25689" y="1998"/>
                  </a:lnTo>
                  <a:lnTo>
                    <a:pt x="25857" y="2206"/>
                  </a:lnTo>
                  <a:lnTo>
                    <a:pt x="26010" y="2423"/>
                  </a:lnTo>
                  <a:lnTo>
                    <a:pt x="26146" y="2648"/>
                  </a:lnTo>
                  <a:lnTo>
                    <a:pt x="26283" y="2881"/>
                  </a:lnTo>
                  <a:lnTo>
                    <a:pt x="26403" y="3113"/>
                  </a:lnTo>
                  <a:lnTo>
                    <a:pt x="26507" y="3362"/>
                  </a:lnTo>
                  <a:lnTo>
                    <a:pt x="26611" y="3610"/>
                  </a:lnTo>
                  <a:lnTo>
                    <a:pt x="26692" y="3868"/>
                  </a:lnTo>
                  <a:lnTo>
                    <a:pt x="26764" y="4132"/>
                  </a:lnTo>
                  <a:lnTo>
                    <a:pt x="26827" y="4397"/>
                  </a:lnTo>
                  <a:lnTo>
                    <a:pt x="26875" y="4670"/>
                  </a:lnTo>
                  <a:lnTo>
                    <a:pt x="26908" y="4951"/>
                  </a:lnTo>
                  <a:lnTo>
                    <a:pt x="26932" y="5232"/>
                  </a:lnTo>
                  <a:lnTo>
                    <a:pt x="26940" y="5513"/>
                  </a:lnTo>
                  <a:lnTo>
                    <a:pt x="26940" y="5513"/>
                  </a:lnTo>
                  <a:lnTo>
                    <a:pt x="26932" y="5833"/>
                  </a:lnTo>
                  <a:lnTo>
                    <a:pt x="26908" y="6154"/>
                  </a:lnTo>
                  <a:lnTo>
                    <a:pt x="26860" y="6467"/>
                  </a:lnTo>
                  <a:lnTo>
                    <a:pt x="26804" y="6772"/>
                  </a:lnTo>
                  <a:lnTo>
                    <a:pt x="26732" y="7077"/>
                  </a:lnTo>
                  <a:lnTo>
                    <a:pt x="26644" y="7366"/>
                  </a:lnTo>
                  <a:lnTo>
                    <a:pt x="26539" y="7654"/>
                  </a:lnTo>
                  <a:lnTo>
                    <a:pt x="26419" y="7935"/>
                  </a:lnTo>
                  <a:lnTo>
                    <a:pt x="26290" y="8208"/>
                  </a:lnTo>
                  <a:lnTo>
                    <a:pt x="26138" y="8473"/>
                  </a:lnTo>
                  <a:lnTo>
                    <a:pt x="25977" y="8722"/>
                  </a:lnTo>
                  <a:lnTo>
                    <a:pt x="25809" y="8962"/>
                  </a:lnTo>
                  <a:lnTo>
                    <a:pt x="25624" y="9195"/>
                  </a:lnTo>
                  <a:lnTo>
                    <a:pt x="25424" y="9412"/>
                  </a:lnTo>
                  <a:lnTo>
                    <a:pt x="25207" y="9612"/>
                  </a:lnTo>
                  <a:lnTo>
                    <a:pt x="24990" y="9805"/>
                  </a:lnTo>
                  <a:lnTo>
                    <a:pt x="24990" y="9805"/>
                  </a:lnTo>
                  <a:lnTo>
                    <a:pt x="25207" y="9997"/>
                  </a:lnTo>
                  <a:lnTo>
                    <a:pt x="25424" y="10205"/>
                  </a:lnTo>
                  <a:lnTo>
                    <a:pt x="25624" y="10421"/>
                  </a:lnTo>
                  <a:lnTo>
                    <a:pt x="25809" y="10646"/>
                  </a:lnTo>
                  <a:lnTo>
                    <a:pt x="25977" y="10887"/>
                  </a:lnTo>
                  <a:lnTo>
                    <a:pt x="26138" y="11143"/>
                  </a:lnTo>
                  <a:lnTo>
                    <a:pt x="26290" y="11401"/>
                  </a:lnTo>
                  <a:lnTo>
                    <a:pt x="26419" y="11674"/>
                  </a:lnTo>
                  <a:lnTo>
                    <a:pt x="26539" y="11955"/>
                  </a:lnTo>
                  <a:lnTo>
                    <a:pt x="26644" y="12243"/>
                  </a:lnTo>
                  <a:lnTo>
                    <a:pt x="26732" y="12540"/>
                  </a:lnTo>
                  <a:lnTo>
                    <a:pt x="26804" y="12845"/>
                  </a:lnTo>
                  <a:lnTo>
                    <a:pt x="26860" y="13149"/>
                  </a:lnTo>
                  <a:lnTo>
                    <a:pt x="26908" y="13462"/>
                  </a:lnTo>
                  <a:lnTo>
                    <a:pt x="26932" y="13775"/>
                  </a:lnTo>
                  <a:lnTo>
                    <a:pt x="26940" y="14096"/>
                  </a:lnTo>
                  <a:lnTo>
                    <a:pt x="26940" y="14096"/>
                  </a:lnTo>
                  <a:lnTo>
                    <a:pt x="26932" y="14385"/>
                  </a:lnTo>
                  <a:lnTo>
                    <a:pt x="26908" y="14666"/>
                  </a:lnTo>
                  <a:lnTo>
                    <a:pt x="26875" y="14947"/>
                  </a:lnTo>
                  <a:lnTo>
                    <a:pt x="26827" y="15220"/>
                  </a:lnTo>
                  <a:lnTo>
                    <a:pt x="26764" y="15493"/>
                  </a:lnTo>
                  <a:lnTo>
                    <a:pt x="26692" y="15758"/>
                  </a:lnTo>
                  <a:lnTo>
                    <a:pt x="26611" y="16014"/>
                  </a:lnTo>
                  <a:lnTo>
                    <a:pt x="26507" y="16270"/>
                  </a:lnTo>
                  <a:lnTo>
                    <a:pt x="26403" y="16520"/>
                  </a:lnTo>
                  <a:lnTo>
                    <a:pt x="26283" y="16761"/>
                  </a:lnTo>
                  <a:lnTo>
                    <a:pt x="26146" y="17001"/>
                  </a:lnTo>
                  <a:lnTo>
                    <a:pt x="26010" y="17225"/>
                  </a:lnTo>
                  <a:lnTo>
                    <a:pt x="25857" y="17450"/>
                  </a:lnTo>
                  <a:lnTo>
                    <a:pt x="25689" y="17667"/>
                  </a:lnTo>
                  <a:lnTo>
                    <a:pt x="25520" y="17867"/>
                  </a:lnTo>
                  <a:lnTo>
                    <a:pt x="25336" y="18068"/>
                  </a:lnTo>
                  <a:lnTo>
                    <a:pt x="25151" y="18253"/>
                  </a:lnTo>
                  <a:lnTo>
                    <a:pt x="24950" y="18438"/>
                  </a:lnTo>
                  <a:lnTo>
                    <a:pt x="24742" y="18606"/>
                  </a:lnTo>
                  <a:lnTo>
                    <a:pt x="24526" y="18759"/>
                  </a:lnTo>
                  <a:lnTo>
                    <a:pt x="24308" y="18910"/>
                  </a:lnTo>
                  <a:lnTo>
                    <a:pt x="24075" y="19047"/>
                  </a:lnTo>
                  <a:lnTo>
                    <a:pt x="23843" y="19175"/>
                  </a:lnTo>
                  <a:lnTo>
                    <a:pt x="23594" y="19288"/>
                  </a:lnTo>
                  <a:lnTo>
                    <a:pt x="23346" y="19392"/>
                  </a:lnTo>
                  <a:lnTo>
                    <a:pt x="23089" y="19481"/>
                  </a:lnTo>
                  <a:lnTo>
                    <a:pt x="22832" y="19561"/>
                  </a:lnTo>
                  <a:lnTo>
                    <a:pt x="22568" y="19624"/>
                  </a:lnTo>
                  <a:lnTo>
                    <a:pt x="22295" y="19672"/>
                  </a:lnTo>
                  <a:lnTo>
                    <a:pt x="22014" y="19705"/>
                  </a:lnTo>
                  <a:lnTo>
                    <a:pt x="21741" y="19729"/>
                  </a:lnTo>
                  <a:lnTo>
                    <a:pt x="21453" y="19737"/>
                  </a:lnTo>
                  <a:lnTo>
                    <a:pt x="21453" y="19737"/>
                  </a:lnTo>
                  <a:lnTo>
                    <a:pt x="0" y="19737"/>
                  </a:lnTo>
                  <a:lnTo>
                    <a:pt x="0" y="19737"/>
                  </a:lnTo>
                  <a:lnTo>
                    <a:pt x="514" y="19215"/>
                  </a:lnTo>
                  <a:lnTo>
                    <a:pt x="1027" y="18710"/>
                  </a:lnTo>
                  <a:lnTo>
                    <a:pt x="1532" y="18228"/>
                  </a:lnTo>
                  <a:lnTo>
                    <a:pt x="2038" y="17755"/>
                  </a:lnTo>
                  <a:lnTo>
                    <a:pt x="2551" y="17298"/>
                  </a:lnTo>
                  <a:lnTo>
                    <a:pt x="3048" y="16856"/>
                  </a:lnTo>
                  <a:lnTo>
                    <a:pt x="3554" y="16423"/>
                  </a:lnTo>
                  <a:lnTo>
                    <a:pt x="4051" y="16014"/>
                  </a:lnTo>
                  <a:lnTo>
                    <a:pt x="4549" y="15613"/>
                  </a:lnTo>
                  <a:lnTo>
                    <a:pt x="5038" y="15227"/>
                  </a:lnTo>
                  <a:lnTo>
                    <a:pt x="5528" y="14859"/>
                  </a:lnTo>
                  <a:lnTo>
                    <a:pt x="6018" y="14505"/>
                  </a:lnTo>
                  <a:lnTo>
                    <a:pt x="6499" y="14161"/>
                  </a:lnTo>
                  <a:lnTo>
                    <a:pt x="6980" y="13832"/>
                  </a:lnTo>
                  <a:lnTo>
                    <a:pt x="7453" y="13511"/>
                  </a:lnTo>
                  <a:lnTo>
                    <a:pt x="7919" y="13206"/>
                  </a:lnTo>
                  <a:lnTo>
                    <a:pt x="8392" y="12917"/>
                  </a:lnTo>
                  <a:lnTo>
                    <a:pt x="8849" y="12636"/>
                  </a:lnTo>
                  <a:lnTo>
                    <a:pt x="9307" y="12364"/>
                  </a:lnTo>
                  <a:lnTo>
                    <a:pt x="9756" y="12106"/>
                  </a:lnTo>
                  <a:lnTo>
                    <a:pt x="10205" y="11858"/>
                  </a:lnTo>
                  <a:lnTo>
                    <a:pt x="10646" y="11625"/>
                  </a:lnTo>
                  <a:lnTo>
                    <a:pt x="11087" y="11401"/>
                  </a:lnTo>
                  <a:lnTo>
                    <a:pt x="11521" y="11184"/>
                  </a:lnTo>
                  <a:lnTo>
                    <a:pt x="11946" y="10983"/>
                  </a:lnTo>
                  <a:lnTo>
                    <a:pt x="12363" y="10782"/>
                  </a:lnTo>
                  <a:lnTo>
                    <a:pt x="12781" y="10598"/>
                  </a:lnTo>
                  <a:lnTo>
                    <a:pt x="13182" y="10421"/>
                  </a:lnTo>
                  <a:lnTo>
                    <a:pt x="13582" y="10253"/>
                  </a:lnTo>
                  <a:lnTo>
                    <a:pt x="13983" y="10100"/>
                  </a:lnTo>
                  <a:lnTo>
                    <a:pt x="14368" y="9948"/>
                  </a:lnTo>
                  <a:lnTo>
                    <a:pt x="14745" y="9805"/>
                  </a:lnTo>
                  <a:lnTo>
                    <a:pt x="14745" y="9805"/>
                  </a:lnTo>
                  <a:lnTo>
                    <a:pt x="14368" y="9668"/>
                  </a:lnTo>
                  <a:lnTo>
                    <a:pt x="13983" y="9516"/>
                  </a:lnTo>
                  <a:lnTo>
                    <a:pt x="13582" y="9356"/>
                  </a:lnTo>
                  <a:lnTo>
                    <a:pt x="13182" y="9187"/>
                  </a:lnTo>
                  <a:lnTo>
                    <a:pt x="12781" y="9010"/>
                  </a:lnTo>
                  <a:lnTo>
                    <a:pt x="12363" y="8825"/>
                  </a:lnTo>
                  <a:lnTo>
                    <a:pt x="11946" y="8634"/>
                  </a:lnTo>
                  <a:lnTo>
                    <a:pt x="11521" y="8433"/>
                  </a:lnTo>
                  <a:lnTo>
                    <a:pt x="11087" y="8216"/>
                  </a:lnTo>
                  <a:lnTo>
                    <a:pt x="10646" y="7992"/>
                  </a:lnTo>
                  <a:lnTo>
                    <a:pt x="10205" y="7759"/>
                  </a:lnTo>
                  <a:lnTo>
                    <a:pt x="9756" y="7510"/>
                  </a:lnTo>
                  <a:lnTo>
                    <a:pt x="9307" y="7253"/>
                  </a:lnTo>
                  <a:lnTo>
                    <a:pt x="8849" y="6989"/>
                  </a:lnTo>
                  <a:lnTo>
                    <a:pt x="8392" y="6708"/>
                  </a:lnTo>
                  <a:lnTo>
                    <a:pt x="7919" y="6419"/>
                  </a:lnTo>
                  <a:lnTo>
                    <a:pt x="7453" y="6114"/>
                  </a:lnTo>
                  <a:lnTo>
                    <a:pt x="6980" y="5801"/>
                  </a:lnTo>
                  <a:lnTo>
                    <a:pt x="6499" y="5480"/>
                  </a:lnTo>
                  <a:lnTo>
                    <a:pt x="6018" y="5135"/>
                  </a:lnTo>
                  <a:lnTo>
                    <a:pt x="5528" y="4790"/>
                  </a:lnTo>
                  <a:lnTo>
                    <a:pt x="5038" y="4421"/>
                  </a:lnTo>
                  <a:lnTo>
                    <a:pt x="4549" y="4044"/>
                  </a:lnTo>
                  <a:lnTo>
                    <a:pt x="4051" y="3651"/>
                  </a:lnTo>
                  <a:lnTo>
                    <a:pt x="3554" y="3249"/>
                  </a:lnTo>
                  <a:lnTo>
                    <a:pt x="3048" y="2825"/>
                  </a:lnTo>
                  <a:lnTo>
                    <a:pt x="2551" y="2391"/>
                  </a:lnTo>
                  <a:lnTo>
                    <a:pt x="2038" y="1942"/>
                  </a:lnTo>
                  <a:lnTo>
                    <a:pt x="1532" y="1476"/>
                  </a:lnTo>
                  <a:lnTo>
                    <a:pt x="1027" y="1003"/>
                  </a:lnTo>
                  <a:lnTo>
                    <a:pt x="514" y="506"/>
                  </a:lnTo>
                  <a:lnTo>
                    <a:pt x="0" y="0"/>
                  </a:lnTo>
                  <a:lnTo>
                    <a:pt x="2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0" y="1418555"/>
            <a:ext cx="2971800" cy="3048670"/>
          </a:xfrm>
          <a:solidFill>
            <a:srgbClr val="A6A6A6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435350" y="2819400"/>
            <a:ext cx="5424321" cy="1377950"/>
          </a:xfrm>
        </p:spPr>
        <p:txBody>
          <a:bodyPr t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l">
              <a:buNone/>
              <a:defRPr sz="1600">
                <a:solidFill>
                  <a:srgbClr val="D9D9D9"/>
                </a:solidFill>
              </a:defRPr>
            </a:lvl2pPr>
            <a:lvl3pPr marL="914400" indent="0" algn="l">
              <a:buNone/>
              <a:defRPr sz="1600">
                <a:solidFill>
                  <a:srgbClr val="D9D9D9"/>
                </a:solidFill>
              </a:defRPr>
            </a:lvl3pPr>
            <a:lvl4pPr marL="1371600" indent="0" algn="l">
              <a:buNone/>
              <a:defRPr sz="1600">
                <a:solidFill>
                  <a:srgbClr val="D9D9D9"/>
                </a:solidFill>
              </a:defRPr>
            </a:lvl4pPr>
            <a:lvl5pPr marL="1828800" indent="0" algn="l">
              <a:buNone/>
              <a:defRPr sz="1600">
                <a:solidFill>
                  <a:srgbClr val="D9D9D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1418555"/>
            <a:ext cx="80963" cy="3054350"/>
          </a:xfrm>
          <a:prstGeom prst="rect">
            <a:avLst/>
          </a:prstGeom>
          <a:solidFill>
            <a:schemeClr val="dk1">
              <a:alpha val="4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384550" y="1473200"/>
            <a:ext cx="2343150" cy="1270000"/>
          </a:xfrm>
        </p:spPr>
        <p:txBody>
          <a:bodyPr>
            <a:noAutofit/>
          </a:bodyPr>
          <a:lstStyle>
            <a:lvl1pPr marL="0" indent="0">
              <a:buNone/>
              <a:defRPr sz="8200" spc="-15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5626100" y="1676400"/>
            <a:ext cx="3105976" cy="55245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4200" spc="-12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5651333" y="2209800"/>
            <a:ext cx="3105976" cy="495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977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>
            <a:spLocks noChangeArrowheads="1"/>
          </p:cNvSpPr>
          <p:nvPr userDrawn="1"/>
        </p:nvSpPr>
        <p:spPr bwMode="auto">
          <a:xfrm>
            <a:off x="0" y="0"/>
            <a:ext cx="9144000" cy="5148072"/>
          </a:xfrm>
          <a:custGeom>
            <a:avLst/>
            <a:gdLst>
              <a:gd name="T0" fmla="*/ 9683 w 9684"/>
              <a:gd name="T1" fmla="*/ 5445 h 5446"/>
              <a:gd name="T2" fmla="*/ 0 w 9684"/>
              <a:gd name="T3" fmla="*/ 5445 h 5446"/>
              <a:gd name="T4" fmla="*/ 0 w 9684"/>
              <a:gd name="T5" fmla="*/ 0 h 5446"/>
              <a:gd name="T6" fmla="*/ 9683 w 9684"/>
              <a:gd name="T7" fmla="*/ 0 h 5446"/>
              <a:gd name="T8" fmla="*/ 9683 w 9684"/>
              <a:gd name="T9" fmla="*/ 5445 h 5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4" h="5446">
                <a:moveTo>
                  <a:pt x="9683" y="5445"/>
                </a:moveTo>
                <a:lnTo>
                  <a:pt x="0" y="5445"/>
                </a:lnTo>
                <a:lnTo>
                  <a:pt x="0" y="0"/>
                </a:lnTo>
                <a:lnTo>
                  <a:pt x="9683" y="0"/>
                </a:lnTo>
                <a:lnTo>
                  <a:pt x="9683" y="5445"/>
                </a:lnTo>
              </a:path>
            </a:pathLst>
          </a:custGeom>
          <a:solidFill>
            <a:srgbClr val="482100"/>
          </a:solidFill>
          <a:ln w="9525" cap="flat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SimSun" charset="0"/>
            </a:endParaRPr>
          </a:p>
        </p:txBody>
      </p:sp>
      <p:pic>
        <p:nvPicPr>
          <p:cNvPr id="9" name="Picture 3"/>
          <p:cNvPicPr>
            <a:picLocks noChangeArrowheads="1"/>
          </p:cNvPicPr>
          <p:nvPr userDrawn="1"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0" y="-8731"/>
            <a:ext cx="9144000" cy="5152231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23"/>
          <p:cNvSpPr>
            <a:spLocks noChangeArrowheads="1"/>
          </p:cNvSpPr>
          <p:nvPr userDrawn="1"/>
        </p:nvSpPr>
        <p:spPr bwMode="auto">
          <a:xfrm>
            <a:off x="3125691" y="1417320"/>
            <a:ext cx="6018309" cy="3046613"/>
          </a:xfrm>
          <a:custGeom>
            <a:avLst/>
            <a:gdLst>
              <a:gd name="T0" fmla="*/ 6374 w 6375"/>
              <a:gd name="T1" fmla="*/ 0 h 3226"/>
              <a:gd name="T2" fmla="*/ 0 w 6375"/>
              <a:gd name="T3" fmla="*/ 0 h 3226"/>
              <a:gd name="T4" fmla="*/ 0 w 6375"/>
              <a:gd name="T5" fmla="*/ 3225 h 3226"/>
              <a:gd name="T6" fmla="*/ 6374 w 6375"/>
              <a:gd name="T7" fmla="*/ 3225 h 3226"/>
              <a:gd name="T8" fmla="*/ 6374 w 6375"/>
              <a:gd name="T9" fmla="*/ 0 h 3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5" h="3226">
                <a:moveTo>
                  <a:pt x="6374" y="0"/>
                </a:moveTo>
                <a:lnTo>
                  <a:pt x="0" y="0"/>
                </a:lnTo>
                <a:lnTo>
                  <a:pt x="0" y="3225"/>
                </a:lnTo>
                <a:lnTo>
                  <a:pt x="6374" y="3225"/>
                </a:lnTo>
                <a:lnTo>
                  <a:pt x="6374" y="0"/>
                </a:lnTo>
              </a:path>
            </a:pathLst>
          </a:custGeom>
          <a:solidFill>
            <a:srgbClr val="000000">
              <a:alpha val="65000"/>
            </a:srgbClr>
          </a:solidFill>
          <a:ln w="9525" cap="flat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SimSun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375650" y="136525"/>
            <a:ext cx="768350" cy="508000"/>
            <a:chOff x="8375650" y="136525"/>
            <a:chExt cx="768350" cy="50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8375650" y="136525"/>
              <a:ext cx="768350" cy="508000"/>
            </a:xfrm>
            <a:prstGeom prst="rect">
              <a:avLst/>
            </a:prstGeom>
            <a:gradFill flip="none" rotWithShape="1">
              <a:gsLst>
                <a:gs pos="42000">
                  <a:srgbClr val="CB0000"/>
                </a:gs>
                <a:gs pos="100000">
                  <a:srgbClr val="FF0000"/>
                </a:gs>
              </a:gsLst>
              <a:lin ang="9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"/>
            <p:cNvSpPr>
              <a:spLocks noChangeArrowheads="1"/>
            </p:cNvSpPr>
            <p:nvPr userDrawn="1"/>
          </p:nvSpPr>
          <p:spPr bwMode="auto">
            <a:xfrm>
              <a:off x="8496300" y="237042"/>
              <a:ext cx="415926" cy="304745"/>
            </a:xfrm>
            <a:custGeom>
              <a:avLst/>
              <a:gdLst>
                <a:gd name="T0" fmla="*/ 20009 w 26941"/>
                <a:gd name="T1" fmla="*/ 11336 h 19738"/>
                <a:gd name="T2" fmla="*/ 17971 w 26941"/>
                <a:gd name="T3" fmla="*/ 11674 h 19738"/>
                <a:gd name="T4" fmla="*/ 15620 w 26941"/>
                <a:gd name="T5" fmla="*/ 12396 h 19738"/>
                <a:gd name="T6" fmla="*/ 12917 w 26941"/>
                <a:gd name="T7" fmla="*/ 13599 h 19738"/>
                <a:gd name="T8" fmla="*/ 9836 w 26941"/>
                <a:gd name="T9" fmla="*/ 15372 h 19738"/>
                <a:gd name="T10" fmla="*/ 21212 w 26941"/>
                <a:gd name="T11" fmla="*/ 16921 h 19738"/>
                <a:gd name="T12" fmla="*/ 21869 w 26941"/>
                <a:gd name="T13" fmla="*/ 16832 h 19738"/>
                <a:gd name="T14" fmla="*/ 22591 w 26941"/>
                <a:gd name="T15" fmla="*/ 16520 h 19738"/>
                <a:gd name="T16" fmla="*/ 23185 w 26941"/>
                <a:gd name="T17" fmla="*/ 16006 h 19738"/>
                <a:gd name="T18" fmla="*/ 23626 w 26941"/>
                <a:gd name="T19" fmla="*/ 15332 h 19738"/>
                <a:gd name="T20" fmla="*/ 23859 w 26941"/>
                <a:gd name="T21" fmla="*/ 14538 h 19738"/>
                <a:gd name="T22" fmla="*/ 23875 w 26941"/>
                <a:gd name="T23" fmla="*/ 13823 h 19738"/>
                <a:gd name="T24" fmla="*/ 23674 w 26941"/>
                <a:gd name="T25" fmla="*/ 13038 h 19738"/>
                <a:gd name="T26" fmla="*/ 23273 w 26941"/>
                <a:gd name="T27" fmla="*/ 12339 h 19738"/>
                <a:gd name="T28" fmla="*/ 22704 w 26941"/>
                <a:gd name="T29" fmla="*/ 11785 h 19738"/>
                <a:gd name="T30" fmla="*/ 21998 w 26941"/>
                <a:gd name="T31" fmla="*/ 11409 h 19738"/>
                <a:gd name="T32" fmla="*/ 21212 w 26941"/>
                <a:gd name="T33" fmla="*/ 11280 h 19738"/>
                <a:gd name="T34" fmla="*/ 8721 w 26941"/>
                <a:gd name="T35" fmla="*/ 3507 h 19738"/>
                <a:gd name="T36" fmla="*/ 11938 w 26941"/>
                <a:gd name="T37" fmla="*/ 5488 h 19738"/>
                <a:gd name="T38" fmla="*/ 14753 w 26941"/>
                <a:gd name="T39" fmla="*/ 6876 h 19738"/>
                <a:gd name="T40" fmla="*/ 17224 w 26941"/>
                <a:gd name="T41" fmla="*/ 7751 h 19738"/>
                <a:gd name="T42" fmla="*/ 19358 w 26941"/>
                <a:gd name="T43" fmla="*/ 8200 h 19738"/>
                <a:gd name="T44" fmla="*/ 21212 w 26941"/>
                <a:gd name="T45" fmla="*/ 8336 h 19738"/>
                <a:gd name="T46" fmla="*/ 21869 w 26941"/>
                <a:gd name="T47" fmla="*/ 8248 h 19738"/>
                <a:gd name="T48" fmla="*/ 22591 w 26941"/>
                <a:gd name="T49" fmla="*/ 7935 h 19738"/>
                <a:gd name="T50" fmla="*/ 23185 w 26941"/>
                <a:gd name="T51" fmla="*/ 7430 h 19738"/>
                <a:gd name="T52" fmla="*/ 23626 w 26941"/>
                <a:gd name="T53" fmla="*/ 6756 h 19738"/>
                <a:gd name="T54" fmla="*/ 23859 w 26941"/>
                <a:gd name="T55" fmla="*/ 5954 h 19738"/>
                <a:gd name="T56" fmla="*/ 23875 w 26941"/>
                <a:gd name="T57" fmla="*/ 5223 h 19738"/>
                <a:gd name="T58" fmla="*/ 23674 w 26941"/>
                <a:gd name="T59" fmla="*/ 4405 h 19738"/>
                <a:gd name="T60" fmla="*/ 23273 w 26941"/>
                <a:gd name="T61" fmla="*/ 3707 h 19738"/>
                <a:gd name="T62" fmla="*/ 22704 w 26941"/>
                <a:gd name="T63" fmla="*/ 3169 h 19738"/>
                <a:gd name="T64" fmla="*/ 21998 w 26941"/>
                <a:gd name="T65" fmla="*/ 2816 h 19738"/>
                <a:gd name="T66" fmla="*/ 21212 w 26941"/>
                <a:gd name="T67" fmla="*/ 2696 h 19738"/>
                <a:gd name="T68" fmla="*/ 22568 w 26941"/>
                <a:gd name="T69" fmla="*/ 113 h 19738"/>
                <a:gd name="T70" fmla="*/ 24075 w 26941"/>
                <a:gd name="T71" fmla="*/ 658 h 19738"/>
                <a:gd name="T72" fmla="*/ 25336 w 26941"/>
                <a:gd name="T73" fmla="*/ 1605 h 19738"/>
                <a:gd name="T74" fmla="*/ 26283 w 26941"/>
                <a:gd name="T75" fmla="*/ 2881 h 19738"/>
                <a:gd name="T76" fmla="*/ 26827 w 26941"/>
                <a:gd name="T77" fmla="*/ 4397 h 19738"/>
                <a:gd name="T78" fmla="*/ 26932 w 26941"/>
                <a:gd name="T79" fmla="*/ 5833 h 19738"/>
                <a:gd name="T80" fmla="*/ 26539 w 26941"/>
                <a:gd name="T81" fmla="*/ 7654 h 19738"/>
                <a:gd name="T82" fmla="*/ 25624 w 26941"/>
                <a:gd name="T83" fmla="*/ 9195 h 19738"/>
                <a:gd name="T84" fmla="*/ 25424 w 26941"/>
                <a:gd name="T85" fmla="*/ 10205 h 19738"/>
                <a:gd name="T86" fmla="*/ 26419 w 26941"/>
                <a:gd name="T87" fmla="*/ 11674 h 19738"/>
                <a:gd name="T88" fmla="*/ 26908 w 26941"/>
                <a:gd name="T89" fmla="*/ 13462 h 19738"/>
                <a:gd name="T90" fmla="*/ 26875 w 26941"/>
                <a:gd name="T91" fmla="*/ 14947 h 19738"/>
                <a:gd name="T92" fmla="*/ 26403 w 26941"/>
                <a:gd name="T93" fmla="*/ 16520 h 19738"/>
                <a:gd name="T94" fmla="*/ 25520 w 26941"/>
                <a:gd name="T95" fmla="*/ 17867 h 19738"/>
                <a:gd name="T96" fmla="*/ 24308 w 26941"/>
                <a:gd name="T97" fmla="*/ 18910 h 19738"/>
                <a:gd name="T98" fmla="*/ 22832 w 26941"/>
                <a:gd name="T99" fmla="*/ 19561 h 19738"/>
                <a:gd name="T100" fmla="*/ 21453 w 26941"/>
                <a:gd name="T101" fmla="*/ 19737 h 19738"/>
                <a:gd name="T102" fmla="*/ 2038 w 26941"/>
                <a:gd name="T103" fmla="*/ 17755 h 19738"/>
                <a:gd name="T104" fmla="*/ 5038 w 26941"/>
                <a:gd name="T105" fmla="*/ 15227 h 19738"/>
                <a:gd name="T106" fmla="*/ 7919 w 26941"/>
                <a:gd name="T107" fmla="*/ 13206 h 19738"/>
                <a:gd name="T108" fmla="*/ 10646 w 26941"/>
                <a:gd name="T109" fmla="*/ 11625 h 19738"/>
                <a:gd name="T110" fmla="*/ 13182 w 26941"/>
                <a:gd name="T111" fmla="*/ 10421 h 19738"/>
                <a:gd name="T112" fmla="*/ 14368 w 26941"/>
                <a:gd name="T113" fmla="*/ 9668 h 19738"/>
                <a:gd name="T114" fmla="*/ 11946 w 26941"/>
                <a:gd name="T115" fmla="*/ 8634 h 19738"/>
                <a:gd name="T116" fmla="*/ 9307 w 26941"/>
                <a:gd name="T117" fmla="*/ 7253 h 19738"/>
                <a:gd name="T118" fmla="*/ 6499 w 26941"/>
                <a:gd name="T119" fmla="*/ 5480 h 19738"/>
                <a:gd name="T120" fmla="*/ 3554 w 26941"/>
                <a:gd name="T121" fmla="*/ 3249 h 19738"/>
                <a:gd name="T122" fmla="*/ 514 w 26941"/>
                <a:gd name="T123" fmla="*/ 506 h 19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41" h="19738">
                  <a:moveTo>
                    <a:pt x="21212" y="11280"/>
                  </a:moveTo>
                  <a:lnTo>
                    <a:pt x="21212" y="11280"/>
                  </a:lnTo>
                  <a:lnTo>
                    <a:pt x="20922" y="11280"/>
                  </a:lnTo>
                  <a:lnTo>
                    <a:pt x="20626" y="11288"/>
                  </a:lnTo>
                  <a:lnTo>
                    <a:pt x="20321" y="11313"/>
                  </a:lnTo>
                  <a:lnTo>
                    <a:pt x="20009" y="11336"/>
                  </a:lnTo>
                  <a:lnTo>
                    <a:pt x="19688" y="11368"/>
                  </a:lnTo>
                  <a:lnTo>
                    <a:pt x="19358" y="11409"/>
                  </a:lnTo>
                  <a:lnTo>
                    <a:pt x="19021" y="11456"/>
                  </a:lnTo>
                  <a:lnTo>
                    <a:pt x="18684" y="11521"/>
                  </a:lnTo>
                  <a:lnTo>
                    <a:pt x="18332" y="11593"/>
                  </a:lnTo>
                  <a:lnTo>
                    <a:pt x="17971" y="11674"/>
                  </a:lnTo>
                  <a:lnTo>
                    <a:pt x="17601" y="11762"/>
                  </a:lnTo>
                  <a:lnTo>
                    <a:pt x="17224" y="11865"/>
                  </a:lnTo>
                  <a:lnTo>
                    <a:pt x="16831" y="11978"/>
                  </a:lnTo>
                  <a:lnTo>
                    <a:pt x="16438" y="12106"/>
                  </a:lnTo>
                  <a:lnTo>
                    <a:pt x="16029" y="12243"/>
                  </a:lnTo>
                  <a:lnTo>
                    <a:pt x="15620" y="12396"/>
                  </a:lnTo>
                  <a:lnTo>
                    <a:pt x="15194" y="12564"/>
                  </a:lnTo>
                  <a:lnTo>
                    <a:pt x="14753" y="12740"/>
                  </a:lnTo>
                  <a:lnTo>
                    <a:pt x="14312" y="12933"/>
                  </a:lnTo>
                  <a:lnTo>
                    <a:pt x="13855" y="13141"/>
                  </a:lnTo>
                  <a:lnTo>
                    <a:pt x="13390" y="13359"/>
                  </a:lnTo>
                  <a:lnTo>
                    <a:pt x="12917" y="13599"/>
                  </a:lnTo>
                  <a:lnTo>
                    <a:pt x="12435" y="13856"/>
                  </a:lnTo>
                  <a:lnTo>
                    <a:pt x="11938" y="14121"/>
                  </a:lnTo>
                  <a:lnTo>
                    <a:pt x="11425" y="14409"/>
                  </a:lnTo>
                  <a:lnTo>
                    <a:pt x="10911" y="14715"/>
                  </a:lnTo>
                  <a:lnTo>
                    <a:pt x="10382" y="15036"/>
                  </a:lnTo>
                  <a:lnTo>
                    <a:pt x="9836" y="15372"/>
                  </a:lnTo>
                  <a:lnTo>
                    <a:pt x="9282" y="15733"/>
                  </a:lnTo>
                  <a:lnTo>
                    <a:pt x="8721" y="16110"/>
                  </a:lnTo>
                  <a:lnTo>
                    <a:pt x="8144" y="16503"/>
                  </a:lnTo>
                  <a:lnTo>
                    <a:pt x="7558" y="16921"/>
                  </a:lnTo>
                  <a:lnTo>
                    <a:pt x="7558" y="16921"/>
                  </a:lnTo>
                  <a:lnTo>
                    <a:pt x="21212" y="16921"/>
                  </a:lnTo>
                  <a:lnTo>
                    <a:pt x="21212" y="16921"/>
                  </a:lnTo>
                  <a:lnTo>
                    <a:pt x="21348" y="16912"/>
                  </a:lnTo>
                  <a:lnTo>
                    <a:pt x="21476" y="16904"/>
                  </a:lnTo>
                  <a:lnTo>
                    <a:pt x="21613" y="16889"/>
                  </a:lnTo>
                  <a:lnTo>
                    <a:pt x="21741" y="16864"/>
                  </a:lnTo>
                  <a:lnTo>
                    <a:pt x="21869" y="16832"/>
                  </a:lnTo>
                  <a:lnTo>
                    <a:pt x="21998" y="16792"/>
                  </a:lnTo>
                  <a:lnTo>
                    <a:pt x="22127" y="16752"/>
                  </a:lnTo>
                  <a:lnTo>
                    <a:pt x="22247" y="16704"/>
                  </a:lnTo>
                  <a:lnTo>
                    <a:pt x="22367" y="16648"/>
                  </a:lnTo>
                  <a:lnTo>
                    <a:pt x="22479" y="16583"/>
                  </a:lnTo>
                  <a:lnTo>
                    <a:pt x="22591" y="16520"/>
                  </a:lnTo>
                  <a:lnTo>
                    <a:pt x="22704" y="16448"/>
                  </a:lnTo>
                  <a:lnTo>
                    <a:pt x="22809" y="16367"/>
                  </a:lnTo>
                  <a:lnTo>
                    <a:pt x="22904" y="16287"/>
                  </a:lnTo>
                  <a:lnTo>
                    <a:pt x="23009" y="16199"/>
                  </a:lnTo>
                  <a:lnTo>
                    <a:pt x="23097" y="16102"/>
                  </a:lnTo>
                  <a:lnTo>
                    <a:pt x="23185" y="16006"/>
                  </a:lnTo>
                  <a:lnTo>
                    <a:pt x="23273" y="15909"/>
                  </a:lnTo>
                  <a:lnTo>
                    <a:pt x="23353" y="15798"/>
                  </a:lnTo>
                  <a:lnTo>
                    <a:pt x="23426" y="15693"/>
                  </a:lnTo>
                  <a:lnTo>
                    <a:pt x="23498" y="15573"/>
                  </a:lnTo>
                  <a:lnTo>
                    <a:pt x="23562" y="15460"/>
                  </a:lnTo>
                  <a:lnTo>
                    <a:pt x="23626" y="15332"/>
                  </a:lnTo>
                  <a:lnTo>
                    <a:pt x="23674" y="15212"/>
                  </a:lnTo>
                  <a:lnTo>
                    <a:pt x="23723" y="15084"/>
                  </a:lnTo>
                  <a:lnTo>
                    <a:pt x="23771" y="14947"/>
                  </a:lnTo>
                  <a:lnTo>
                    <a:pt x="23803" y="14818"/>
                  </a:lnTo>
                  <a:lnTo>
                    <a:pt x="23835" y="14675"/>
                  </a:lnTo>
                  <a:lnTo>
                    <a:pt x="23859" y="14538"/>
                  </a:lnTo>
                  <a:lnTo>
                    <a:pt x="23875" y="14394"/>
                  </a:lnTo>
                  <a:lnTo>
                    <a:pt x="23892" y="14249"/>
                  </a:lnTo>
                  <a:lnTo>
                    <a:pt x="23892" y="14096"/>
                  </a:lnTo>
                  <a:lnTo>
                    <a:pt x="23892" y="14096"/>
                  </a:lnTo>
                  <a:lnTo>
                    <a:pt x="23892" y="13960"/>
                  </a:lnTo>
                  <a:lnTo>
                    <a:pt x="23875" y="13823"/>
                  </a:lnTo>
                  <a:lnTo>
                    <a:pt x="23859" y="13687"/>
                  </a:lnTo>
                  <a:lnTo>
                    <a:pt x="23835" y="13551"/>
                  </a:lnTo>
                  <a:lnTo>
                    <a:pt x="23803" y="13422"/>
                  </a:lnTo>
                  <a:lnTo>
                    <a:pt x="23771" y="13294"/>
                  </a:lnTo>
                  <a:lnTo>
                    <a:pt x="23723" y="13166"/>
                  </a:lnTo>
                  <a:lnTo>
                    <a:pt x="23674" y="13038"/>
                  </a:lnTo>
                  <a:lnTo>
                    <a:pt x="23626" y="12908"/>
                  </a:lnTo>
                  <a:lnTo>
                    <a:pt x="23562" y="12788"/>
                  </a:lnTo>
                  <a:lnTo>
                    <a:pt x="23498" y="12677"/>
                  </a:lnTo>
                  <a:lnTo>
                    <a:pt x="23426" y="12556"/>
                  </a:lnTo>
                  <a:lnTo>
                    <a:pt x="23353" y="12444"/>
                  </a:lnTo>
                  <a:lnTo>
                    <a:pt x="23273" y="12339"/>
                  </a:lnTo>
                  <a:lnTo>
                    <a:pt x="23185" y="12235"/>
                  </a:lnTo>
                  <a:lnTo>
                    <a:pt x="23097" y="12138"/>
                  </a:lnTo>
                  <a:lnTo>
                    <a:pt x="23009" y="12043"/>
                  </a:lnTo>
                  <a:lnTo>
                    <a:pt x="22904" y="11946"/>
                  </a:lnTo>
                  <a:lnTo>
                    <a:pt x="22809" y="11865"/>
                  </a:lnTo>
                  <a:lnTo>
                    <a:pt x="22704" y="11785"/>
                  </a:lnTo>
                  <a:lnTo>
                    <a:pt x="22591" y="11705"/>
                  </a:lnTo>
                  <a:lnTo>
                    <a:pt x="22479" y="11634"/>
                  </a:lnTo>
                  <a:lnTo>
                    <a:pt x="22367" y="11569"/>
                  </a:lnTo>
                  <a:lnTo>
                    <a:pt x="22247" y="11513"/>
                  </a:lnTo>
                  <a:lnTo>
                    <a:pt x="22127" y="11456"/>
                  </a:lnTo>
                  <a:lnTo>
                    <a:pt x="21998" y="11409"/>
                  </a:lnTo>
                  <a:lnTo>
                    <a:pt x="21869" y="11368"/>
                  </a:lnTo>
                  <a:lnTo>
                    <a:pt x="21741" y="11336"/>
                  </a:lnTo>
                  <a:lnTo>
                    <a:pt x="21613" y="11313"/>
                  </a:lnTo>
                  <a:lnTo>
                    <a:pt x="21476" y="11296"/>
                  </a:lnTo>
                  <a:lnTo>
                    <a:pt x="21348" y="11280"/>
                  </a:lnTo>
                  <a:lnTo>
                    <a:pt x="21212" y="11280"/>
                  </a:lnTo>
                  <a:close/>
                  <a:moveTo>
                    <a:pt x="21212" y="2696"/>
                  </a:moveTo>
                  <a:lnTo>
                    <a:pt x="21212" y="2696"/>
                  </a:lnTo>
                  <a:lnTo>
                    <a:pt x="7558" y="2696"/>
                  </a:lnTo>
                  <a:lnTo>
                    <a:pt x="7558" y="2696"/>
                  </a:lnTo>
                  <a:lnTo>
                    <a:pt x="8144" y="3113"/>
                  </a:lnTo>
                  <a:lnTo>
                    <a:pt x="8721" y="3507"/>
                  </a:lnTo>
                  <a:lnTo>
                    <a:pt x="9282" y="3883"/>
                  </a:lnTo>
                  <a:lnTo>
                    <a:pt x="9836" y="4237"/>
                  </a:lnTo>
                  <a:lnTo>
                    <a:pt x="10382" y="4581"/>
                  </a:lnTo>
                  <a:lnTo>
                    <a:pt x="10911" y="4902"/>
                  </a:lnTo>
                  <a:lnTo>
                    <a:pt x="11425" y="5207"/>
                  </a:lnTo>
                  <a:lnTo>
                    <a:pt x="11938" y="5488"/>
                  </a:lnTo>
                  <a:lnTo>
                    <a:pt x="12435" y="5761"/>
                  </a:lnTo>
                  <a:lnTo>
                    <a:pt x="12917" y="6017"/>
                  </a:lnTo>
                  <a:lnTo>
                    <a:pt x="13390" y="6250"/>
                  </a:lnTo>
                  <a:lnTo>
                    <a:pt x="13855" y="6475"/>
                  </a:lnTo>
                  <a:lnTo>
                    <a:pt x="14312" y="6684"/>
                  </a:lnTo>
                  <a:lnTo>
                    <a:pt x="14753" y="6876"/>
                  </a:lnTo>
                  <a:lnTo>
                    <a:pt x="15194" y="7053"/>
                  </a:lnTo>
                  <a:lnTo>
                    <a:pt x="15620" y="7213"/>
                  </a:lnTo>
                  <a:lnTo>
                    <a:pt x="16029" y="7366"/>
                  </a:lnTo>
                  <a:lnTo>
                    <a:pt x="16438" y="7510"/>
                  </a:lnTo>
                  <a:lnTo>
                    <a:pt x="16831" y="7631"/>
                  </a:lnTo>
                  <a:lnTo>
                    <a:pt x="17224" y="7751"/>
                  </a:lnTo>
                  <a:lnTo>
                    <a:pt x="17601" y="7847"/>
                  </a:lnTo>
                  <a:lnTo>
                    <a:pt x="17971" y="7943"/>
                  </a:lnTo>
                  <a:lnTo>
                    <a:pt x="18332" y="8023"/>
                  </a:lnTo>
                  <a:lnTo>
                    <a:pt x="18684" y="8096"/>
                  </a:lnTo>
                  <a:lnTo>
                    <a:pt x="19021" y="8152"/>
                  </a:lnTo>
                  <a:lnTo>
                    <a:pt x="19358" y="8200"/>
                  </a:lnTo>
                  <a:lnTo>
                    <a:pt x="19688" y="8248"/>
                  </a:lnTo>
                  <a:lnTo>
                    <a:pt x="20009" y="8281"/>
                  </a:lnTo>
                  <a:lnTo>
                    <a:pt x="20321" y="8304"/>
                  </a:lnTo>
                  <a:lnTo>
                    <a:pt x="20626" y="8321"/>
                  </a:lnTo>
                  <a:lnTo>
                    <a:pt x="20922" y="8328"/>
                  </a:lnTo>
                  <a:lnTo>
                    <a:pt x="21212" y="8336"/>
                  </a:lnTo>
                  <a:lnTo>
                    <a:pt x="21212" y="8336"/>
                  </a:lnTo>
                  <a:lnTo>
                    <a:pt x="21348" y="8328"/>
                  </a:lnTo>
                  <a:lnTo>
                    <a:pt x="21476" y="8321"/>
                  </a:lnTo>
                  <a:lnTo>
                    <a:pt x="21613" y="8304"/>
                  </a:lnTo>
                  <a:lnTo>
                    <a:pt x="21741" y="8281"/>
                  </a:lnTo>
                  <a:lnTo>
                    <a:pt x="21869" y="8248"/>
                  </a:lnTo>
                  <a:lnTo>
                    <a:pt x="21998" y="8208"/>
                  </a:lnTo>
                  <a:lnTo>
                    <a:pt x="22127" y="8168"/>
                  </a:lnTo>
                  <a:lnTo>
                    <a:pt x="22247" y="8120"/>
                  </a:lnTo>
                  <a:lnTo>
                    <a:pt x="22367" y="8063"/>
                  </a:lnTo>
                  <a:lnTo>
                    <a:pt x="22479" y="8000"/>
                  </a:lnTo>
                  <a:lnTo>
                    <a:pt x="22591" y="7935"/>
                  </a:lnTo>
                  <a:lnTo>
                    <a:pt x="22704" y="7863"/>
                  </a:lnTo>
                  <a:lnTo>
                    <a:pt x="22809" y="7782"/>
                  </a:lnTo>
                  <a:lnTo>
                    <a:pt x="22904" y="7702"/>
                  </a:lnTo>
                  <a:lnTo>
                    <a:pt x="23009" y="7614"/>
                  </a:lnTo>
                  <a:lnTo>
                    <a:pt x="23097" y="7526"/>
                  </a:lnTo>
                  <a:lnTo>
                    <a:pt x="23185" y="7430"/>
                  </a:lnTo>
                  <a:lnTo>
                    <a:pt x="23273" y="7326"/>
                  </a:lnTo>
                  <a:lnTo>
                    <a:pt x="23353" y="7221"/>
                  </a:lnTo>
                  <a:lnTo>
                    <a:pt x="23426" y="7109"/>
                  </a:lnTo>
                  <a:lnTo>
                    <a:pt x="23498" y="6997"/>
                  </a:lnTo>
                  <a:lnTo>
                    <a:pt x="23562" y="6876"/>
                  </a:lnTo>
                  <a:lnTo>
                    <a:pt x="23626" y="6756"/>
                  </a:lnTo>
                  <a:lnTo>
                    <a:pt x="23674" y="6628"/>
                  </a:lnTo>
                  <a:lnTo>
                    <a:pt x="23723" y="6499"/>
                  </a:lnTo>
                  <a:lnTo>
                    <a:pt x="23771" y="6371"/>
                  </a:lnTo>
                  <a:lnTo>
                    <a:pt x="23803" y="6235"/>
                  </a:lnTo>
                  <a:lnTo>
                    <a:pt x="23835" y="6098"/>
                  </a:lnTo>
                  <a:lnTo>
                    <a:pt x="23859" y="5954"/>
                  </a:lnTo>
                  <a:lnTo>
                    <a:pt x="23875" y="5809"/>
                  </a:lnTo>
                  <a:lnTo>
                    <a:pt x="23892" y="5665"/>
                  </a:lnTo>
                  <a:lnTo>
                    <a:pt x="23892" y="5513"/>
                  </a:lnTo>
                  <a:lnTo>
                    <a:pt x="23892" y="5513"/>
                  </a:lnTo>
                  <a:lnTo>
                    <a:pt x="23892" y="5368"/>
                  </a:lnTo>
                  <a:lnTo>
                    <a:pt x="23875" y="5223"/>
                  </a:lnTo>
                  <a:lnTo>
                    <a:pt x="23859" y="5079"/>
                  </a:lnTo>
                  <a:lnTo>
                    <a:pt x="23835" y="4934"/>
                  </a:lnTo>
                  <a:lnTo>
                    <a:pt x="23803" y="4798"/>
                  </a:lnTo>
                  <a:lnTo>
                    <a:pt x="23771" y="4661"/>
                  </a:lnTo>
                  <a:lnTo>
                    <a:pt x="23723" y="4533"/>
                  </a:lnTo>
                  <a:lnTo>
                    <a:pt x="23674" y="4405"/>
                  </a:lnTo>
                  <a:lnTo>
                    <a:pt x="23626" y="4277"/>
                  </a:lnTo>
                  <a:lnTo>
                    <a:pt x="23562" y="4156"/>
                  </a:lnTo>
                  <a:lnTo>
                    <a:pt x="23498" y="4036"/>
                  </a:lnTo>
                  <a:lnTo>
                    <a:pt x="23426" y="3924"/>
                  </a:lnTo>
                  <a:lnTo>
                    <a:pt x="23353" y="3811"/>
                  </a:lnTo>
                  <a:lnTo>
                    <a:pt x="23273" y="3707"/>
                  </a:lnTo>
                  <a:lnTo>
                    <a:pt x="23185" y="3603"/>
                  </a:lnTo>
                  <a:lnTo>
                    <a:pt x="23097" y="3507"/>
                  </a:lnTo>
                  <a:lnTo>
                    <a:pt x="23009" y="3418"/>
                  </a:lnTo>
                  <a:lnTo>
                    <a:pt x="22904" y="3330"/>
                  </a:lnTo>
                  <a:lnTo>
                    <a:pt x="22809" y="3242"/>
                  </a:lnTo>
                  <a:lnTo>
                    <a:pt x="22704" y="3169"/>
                  </a:lnTo>
                  <a:lnTo>
                    <a:pt x="22591" y="3097"/>
                  </a:lnTo>
                  <a:lnTo>
                    <a:pt x="22479" y="3025"/>
                  </a:lnTo>
                  <a:lnTo>
                    <a:pt x="22367" y="2969"/>
                  </a:lnTo>
                  <a:lnTo>
                    <a:pt x="22247" y="2913"/>
                  </a:lnTo>
                  <a:lnTo>
                    <a:pt x="22127" y="2865"/>
                  </a:lnTo>
                  <a:lnTo>
                    <a:pt x="21998" y="2816"/>
                  </a:lnTo>
                  <a:lnTo>
                    <a:pt x="21869" y="2785"/>
                  </a:lnTo>
                  <a:lnTo>
                    <a:pt x="21741" y="2752"/>
                  </a:lnTo>
                  <a:lnTo>
                    <a:pt x="21613" y="2728"/>
                  </a:lnTo>
                  <a:lnTo>
                    <a:pt x="21476" y="2712"/>
                  </a:lnTo>
                  <a:lnTo>
                    <a:pt x="21348" y="2696"/>
                  </a:lnTo>
                  <a:lnTo>
                    <a:pt x="21212" y="2696"/>
                  </a:lnTo>
                  <a:close/>
                  <a:moveTo>
                    <a:pt x="21453" y="0"/>
                  </a:moveTo>
                  <a:lnTo>
                    <a:pt x="21453" y="0"/>
                  </a:lnTo>
                  <a:lnTo>
                    <a:pt x="21741" y="8"/>
                  </a:lnTo>
                  <a:lnTo>
                    <a:pt x="22014" y="24"/>
                  </a:lnTo>
                  <a:lnTo>
                    <a:pt x="22295" y="65"/>
                  </a:lnTo>
                  <a:lnTo>
                    <a:pt x="22568" y="113"/>
                  </a:lnTo>
                  <a:lnTo>
                    <a:pt x="22832" y="168"/>
                  </a:lnTo>
                  <a:lnTo>
                    <a:pt x="23089" y="241"/>
                  </a:lnTo>
                  <a:lnTo>
                    <a:pt x="23346" y="329"/>
                  </a:lnTo>
                  <a:lnTo>
                    <a:pt x="23594" y="426"/>
                  </a:lnTo>
                  <a:lnTo>
                    <a:pt x="23843" y="537"/>
                  </a:lnTo>
                  <a:lnTo>
                    <a:pt x="24075" y="658"/>
                  </a:lnTo>
                  <a:lnTo>
                    <a:pt x="24308" y="794"/>
                  </a:lnTo>
                  <a:lnTo>
                    <a:pt x="24526" y="938"/>
                  </a:lnTo>
                  <a:lnTo>
                    <a:pt x="24742" y="1091"/>
                  </a:lnTo>
                  <a:lnTo>
                    <a:pt x="24950" y="1251"/>
                  </a:lnTo>
                  <a:lnTo>
                    <a:pt x="25151" y="1429"/>
                  </a:lnTo>
                  <a:lnTo>
                    <a:pt x="25336" y="1605"/>
                  </a:lnTo>
                  <a:lnTo>
                    <a:pt x="25520" y="1797"/>
                  </a:lnTo>
                  <a:lnTo>
                    <a:pt x="25689" y="1998"/>
                  </a:lnTo>
                  <a:lnTo>
                    <a:pt x="25857" y="2206"/>
                  </a:lnTo>
                  <a:lnTo>
                    <a:pt x="26010" y="2423"/>
                  </a:lnTo>
                  <a:lnTo>
                    <a:pt x="26146" y="2648"/>
                  </a:lnTo>
                  <a:lnTo>
                    <a:pt x="26283" y="2881"/>
                  </a:lnTo>
                  <a:lnTo>
                    <a:pt x="26403" y="3113"/>
                  </a:lnTo>
                  <a:lnTo>
                    <a:pt x="26507" y="3362"/>
                  </a:lnTo>
                  <a:lnTo>
                    <a:pt x="26611" y="3610"/>
                  </a:lnTo>
                  <a:lnTo>
                    <a:pt x="26692" y="3868"/>
                  </a:lnTo>
                  <a:lnTo>
                    <a:pt x="26764" y="4132"/>
                  </a:lnTo>
                  <a:lnTo>
                    <a:pt x="26827" y="4397"/>
                  </a:lnTo>
                  <a:lnTo>
                    <a:pt x="26875" y="4670"/>
                  </a:lnTo>
                  <a:lnTo>
                    <a:pt x="26908" y="4951"/>
                  </a:lnTo>
                  <a:lnTo>
                    <a:pt x="26932" y="5232"/>
                  </a:lnTo>
                  <a:lnTo>
                    <a:pt x="26940" y="5513"/>
                  </a:lnTo>
                  <a:lnTo>
                    <a:pt x="26940" y="5513"/>
                  </a:lnTo>
                  <a:lnTo>
                    <a:pt x="26932" y="5833"/>
                  </a:lnTo>
                  <a:lnTo>
                    <a:pt x="26908" y="6154"/>
                  </a:lnTo>
                  <a:lnTo>
                    <a:pt x="26860" y="6467"/>
                  </a:lnTo>
                  <a:lnTo>
                    <a:pt x="26804" y="6772"/>
                  </a:lnTo>
                  <a:lnTo>
                    <a:pt x="26732" y="7077"/>
                  </a:lnTo>
                  <a:lnTo>
                    <a:pt x="26644" y="7366"/>
                  </a:lnTo>
                  <a:lnTo>
                    <a:pt x="26539" y="7654"/>
                  </a:lnTo>
                  <a:lnTo>
                    <a:pt x="26419" y="7935"/>
                  </a:lnTo>
                  <a:lnTo>
                    <a:pt x="26290" y="8208"/>
                  </a:lnTo>
                  <a:lnTo>
                    <a:pt x="26138" y="8473"/>
                  </a:lnTo>
                  <a:lnTo>
                    <a:pt x="25977" y="8722"/>
                  </a:lnTo>
                  <a:lnTo>
                    <a:pt x="25809" y="8962"/>
                  </a:lnTo>
                  <a:lnTo>
                    <a:pt x="25624" y="9195"/>
                  </a:lnTo>
                  <a:lnTo>
                    <a:pt x="25424" y="9412"/>
                  </a:lnTo>
                  <a:lnTo>
                    <a:pt x="25207" y="9612"/>
                  </a:lnTo>
                  <a:lnTo>
                    <a:pt x="24990" y="9805"/>
                  </a:lnTo>
                  <a:lnTo>
                    <a:pt x="24990" y="9805"/>
                  </a:lnTo>
                  <a:lnTo>
                    <a:pt x="25207" y="9997"/>
                  </a:lnTo>
                  <a:lnTo>
                    <a:pt x="25424" y="10205"/>
                  </a:lnTo>
                  <a:lnTo>
                    <a:pt x="25624" y="10421"/>
                  </a:lnTo>
                  <a:lnTo>
                    <a:pt x="25809" y="10646"/>
                  </a:lnTo>
                  <a:lnTo>
                    <a:pt x="25977" y="10887"/>
                  </a:lnTo>
                  <a:lnTo>
                    <a:pt x="26138" y="11143"/>
                  </a:lnTo>
                  <a:lnTo>
                    <a:pt x="26290" y="11401"/>
                  </a:lnTo>
                  <a:lnTo>
                    <a:pt x="26419" y="11674"/>
                  </a:lnTo>
                  <a:lnTo>
                    <a:pt x="26539" y="11955"/>
                  </a:lnTo>
                  <a:lnTo>
                    <a:pt x="26644" y="12243"/>
                  </a:lnTo>
                  <a:lnTo>
                    <a:pt x="26732" y="12540"/>
                  </a:lnTo>
                  <a:lnTo>
                    <a:pt x="26804" y="12845"/>
                  </a:lnTo>
                  <a:lnTo>
                    <a:pt x="26860" y="13149"/>
                  </a:lnTo>
                  <a:lnTo>
                    <a:pt x="26908" y="13462"/>
                  </a:lnTo>
                  <a:lnTo>
                    <a:pt x="26932" y="13775"/>
                  </a:lnTo>
                  <a:lnTo>
                    <a:pt x="26940" y="14096"/>
                  </a:lnTo>
                  <a:lnTo>
                    <a:pt x="26940" y="14096"/>
                  </a:lnTo>
                  <a:lnTo>
                    <a:pt x="26932" y="14385"/>
                  </a:lnTo>
                  <a:lnTo>
                    <a:pt x="26908" y="14666"/>
                  </a:lnTo>
                  <a:lnTo>
                    <a:pt x="26875" y="14947"/>
                  </a:lnTo>
                  <a:lnTo>
                    <a:pt x="26827" y="15220"/>
                  </a:lnTo>
                  <a:lnTo>
                    <a:pt x="26764" y="15493"/>
                  </a:lnTo>
                  <a:lnTo>
                    <a:pt x="26692" y="15758"/>
                  </a:lnTo>
                  <a:lnTo>
                    <a:pt x="26611" y="16014"/>
                  </a:lnTo>
                  <a:lnTo>
                    <a:pt x="26507" y="16270"/>
                  </a:lnTo>
                  <a:lnTo>
                    <a:pt x="26403" y="16520"/>
                  </a:lnTo>
                  <a:lnTo>
                    <a:pt x="26283" y="16761"/>
                  </a:lnTo>
                  <a:lnTo>
                    <a:pt x="26146" y="17001"/>
                  </a:lnTo>
                  <a:lnTo>
                    <a:pt x="26010" y="17225"/>
                  </a:lnTo>
                  <a:lnTo>
                    <a:pt x="25857" y="17450"/>
                  </a:lnTo>
                  <a:lnTo>
                    <a:pt x="25689" y="17667"/>
                  </a:lnTo>
                  <a:lnTo>
                    <a:pt x="25520" y="17867"/>
                  </a:lnTo>
                  <a:lnTo>
                    <a:pt x="25336" y="18068"/>
                  </a:lnTo>
                  <a:lnTo>
                    <a:pt x="25151" y="18253"/>
                  </a:lnTo>
                  <a:lnTo>
                    <a:pt x="24950" y="18438"/>
                  </a:lnTo>
                  <a:lnTo>
                    <a:pt x="24742" y="18606"/>
                  </a:lnTo>
                  <a:lnTo>
                    <a:pt x="24526" y="18759"/>
                  </a:lnTo>
                  <a:lnTo>
                    <a:pt x="24308" y="18910"/>
                  </a:lnTo>
                  <a:lnTo>
                    <a:pt x="24075" y="19047"/>
                  </a:lnTo>
                  <a:lnTo>
                    <a:pt x="23843" y="19175"/>
                  </a:lnTo>
                  <a:lnTo>
                    <a:pt x="23594" y="19288"/>
                  </a:lnTo>
                  <a:lnTo>
                    <a:pt x="23346" y="19392"/>
                  </a:lnTo>
                  <a:lnTo>
                    <a:pt x="23089" y="19481"/>
                  </a:lnTo>
                  <a:lnTo>
                    <a:pt x="22832" y="19561"/>
                  </a:lnTo>
                  <a:lnTo>
                    <a:pt x="22568" y="19624"/>
                  </a:lnTo>
                  <a:lnTo>
                    <a:pt x="22295" y="19672"/>
                  </a:lnTo>
                  <a:lnTo>
                    <a:pt x="22014" y="19705"/>
                  </a:lnTo>
                  <a:lnTo>
                    <a:pt x="21741" y="19729"/>
                  </a:lnTo>
                  <a:lnTo>
                    <a:pt x="21453" y="19737"/>
                  </a:lnTo>
                  <a:lnTo>
                    <a:pt x="21453" y="19737"/>
                  </a:lnTo>
                  <a:lnTo>
                    <a:pt x="0" y="19737"/>
                  </a:lnTo>
                  <a:lnTo>
                    <a:pt x="0" y="19737"/>
                  </a:lnTo>
                  <a:lnTo>
                    <a:pt x="514" y="19215"/>
                  </a:lnTo>
                  <a:lnTo>
                    <a:pt x="1027" y="18710"/>
                  </a:lnTo>
                  <a:lnTo>
                    <a:pt x="1532" y="18228"/>
                  </a:lnTo>
                  <a:lnTo>
                    <a:pt x="2038" y="17755"/>
                  </a:lnTo>
                  <a:lnTo>
                    <a:pt x="2551" y="17298"/>
                  </a:lnTo>
                  <a:lnTo>
                    <a:pt x="3048" y="16856"/>
                  </a:lnTo>
                  <a:lnTo>
                    <a:pt x="3554" y="16423"/>
                  </a:lnTo>
                  <a:lnTo>
                    <a:pt x="4051" y="16014"/>
                  </a:lnTo>
                  <a:lnTo>
                    <a:pt x="4549" y="15613"/>
                  </a:lnTo>
                  <a:lnTo>
                    <a:pt x="5038" y="15227"/>
                  </a:lnTo>
                  <a:lnTo>
                    <a:pt x="5528" y="14859"/>
                  </a:lnTo>
                  <a:lnTo>
                    <a:pt x="6018" y="14505"/>
                  </a:lnTo>
                  <a:lnTo>
                    <a:pt x="6499" y="14161"/>
                  </a:lnTo>
                  <a:lnTo>
                    <a:pt x="6980" y="13832"/>
                  </a:lnTo>
                  <a:lnTo>
                    <a:pt x="7453" y="13511"/>
                  </a:lnTo>
                  <a:lnTo>
                    <a:pt x="7919" y="13206"/>
                  </a:lnTo>
                  <a:lnTo>
                    <a:pt x="8392" y="12917"/>
                  </a:lnTo>
                  <a:lnTo>
                    <a:pt x="8849" y="12636"/>
                  </a:lnTo>
                  <a:lnTo>
                    <a:pt x="9307" y="12364"/>
                  </a:lnTo>
                  <a:lnTo>
                    <a:pt x="9756" y="12106"/>
                  </a:lnTo>
                  <a:lnTo>
                    <a:pt x="10205" y="11858"/>
                  </a:lnTo>
                  <a:lnTo>
                    <a:pt x="10646" y="11625"/>
                  </a:lnTo>
                  <a:lnTo>
                    <a:pt x="11087" y="11401"/>
                  </a:lnTo>
                  <a:lnTo>
                    <a:pt x="11521" y="11184"/>
                  </a:lnTo>
                  <a:lnTo>
                    <a:pt x="11946" y="10983"/>
                  </a:lnTo>
                  <a:lnTo>
                    <a:pt x="12363" y="10782"/>
                  </a:lnTo>
                  <a:lnTo>
                    <a:pt x="12781" y="10598"/>
                  </a:lnTo>
                  <a:lnTo>
                    <a:pt x="13182" y="10421"/>
                  </a:lnTo>
                  <a:lnTo>
                    <a:pt x="13582" y="10253"/>
                  </a:lnTo>
                  <a:lnTo>
                    <a:pt x="13983" y="10100"/>
                  </a:lnTo>
                  <a:lnTo>
                    <a:pt x="14368" y="9948"/>
                  </a:lnTo>
                  <a:lnTo>
                    <a:pt x="14745" y="9805"/>
                  </a:lnTo>
                  <a:lnTo>
                    <a:pt x="14745" y="9805"/>
                  </a:lnTo>
                  <a:lnTo>
                    <a:pt x="14368" y="9668"/>
                  </a:lnTo>
                  <a:lnTo>
                    <a:pt x="13983" y="9516"/>
                  </a:lnTo>
                  <a:lnTo>
                    <a:pt x="13582" y="9356"/>
                  </a:lnTo>
                  <a:lnTo>
                    <a:pt x="13182" y="9187"/>
                  </a:lnTo>
                  <a:lnTo>
                    <a:pt x="12781" y="9010"/>
                  </a:lnTo>
                  <a:lnTo>
                    <a:pt x="12363" y="8825"/>
                  </a:lnTo>
                  <a:lnTo>
                    <a:pt x="11946" y="8634"/>
                  </a:lnTo>
                  <a:lnTo>
                    <a:pt x="11521" y="8433"/>
                  </a:lnTo>
                  <a:lnTo>
                    <a:pt x="11087" y="8216"/>
                  </a:lnTo>
                  <a:lnTo>
                    <a:pt x="10646" y="7992"/>
                  </a:lnTo>
                  <a:lnTo>
                    <a:pt x="10205" y="7759"/>
                  </a:lnTo>
                  <a:lnTo>
                    <a:pt x="9756" y="7510"/>
                  </a:lnTo>
                  <a:lnTo>
                    <a:pt x="9307" y="7253"/>
                  </a:lnTo>
                  <a:lnTo>
                    <a:pt x="8849" y="6989"/>
                  </a:lnTo>
                  <a:lnTo>
                    <a:pt x="8392" y="6708"/>
                  </a:lnTo>
                  <a:lnTo>
                    <a:pt x="7919" y="6419"/>
                  </a:lnTo>
                  <a:lnTo>
                    <a:pt x="7453" y="6114"/>
                  </a:lnTo>
                  <a:lnTo>
                    <a:pt x="6980" y="5801"/>
                  </a:lnTo>
                  <a:lnTo>
                    <a:pt x="6499" y="5480"/>
                  </a:lnTo>
                  <a:lnTo>
                    <a:pt x="6018" y="5135"/>
                  </a:lnTo>
                  <a:lnTo>
                    <a:pt x="5528" y="4790"/>
                  </a:lnTo>
                  <a:lnTo>
                    <a:pt x="5038" y="4421"/>
                  </a:lnTo>
                  <a:lnTo>
                    <a:pt x="4549" y="4044"/>
                  </a:lnTo>
                  <a:lnTo>
                    <a:pt x="4051" y="3651"/>
                  </a:lnTo>
                  <a:lnTo>
                    <a:pt x="3554" y="3249"/>
                  </a:lnTo>
                  <a:lnTo>
                    <a:pt x="3048" y="2825"/>
                  </a:lnTo>
                  <a:lnTo>
                    <a:pt x="2551" y="2391"/>
                  </a:lnTo>
                  <a:lnTo>
                    <a:pt x="2038" y="1942"/>
                  </a:lnTo>
                  <a:lnTo>
                    <a:pt x="1532" y="1476"/>
                  </a:lnTo>
                  <a:lnTo>
                    <a:pt x="1027" y="1003"/>
                  </a:lnTo>
                  <a:lnTo>
                    <a:pt x="514" y="506"/>
                  </a:lnTo>
                  <a:lnTo>
                    <a:pt x="0" y="0"/>
                  </a:lnTo>
                  <a:lnTo>
                    <a:pt x="2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0" y="1417320"/>
            <a:ext cx="2971800" cy="3048670"/>
          </a:xfrm>
          <a:solidFill>
            <a:srgbClr val="A6A6A6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1418555"/>
            <a:ext cx="80963" cy="3054350"/>
          </a:xfrm>
          <a:prstGeom prst="rect">
            <a:avLst/>
          </a:prstGeom>
          <a:solidFill>
            <a:schemeClr val="dk1">
              <a:alpha val="4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61099" y="1602636"/>
            <a:ext cx="2509259" cy="2674828"/>
          </a:xfrm>
        </p:spPr>
        <p:txBody>
          <a:bodyPr t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l">
              <a:buNone/>
              <a:defRPr sz="1600">
                <a:solidFill>
                  <a:srgbClr val="D9D9D9"/>
                </a:solidFill>
              </a:defRPr>
            </a:lvl2pPr>
            <a:lvl3pPr marL="914400" indent="0" algn="l">
              <a:buNone/>
              <a:defRPr sz="1600">
                <a:solidFill>
                  <a:srgbClr val="D9D9D9"/>
                </a:solidFill>
              </a:defRPr>
            </a:lvl3pPr>
            <a:lvl4pPr marL="1371600" indent="0" algn="l">
              <a:buNone/>
              <a:defRPr sz="1600">
                <a:solidFill>
                  <a:srgbClr val="D9D9D9"/>
                </a:solidFill>
              </a:defRPr>
            </a:lvl4pPr>
            <a:lvl5pPr marL="1828800" indent="0" algn="l">
              <a:buNone/>
              <a:defRPr sz="1600">
                <a:solidFill>
                  <a:srgbClr val="D9D9D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416300" y="1435100"/>
            <a:ext cx="2343150" cy="1270000"/>
          </a:xfrm>
        </p:spPr>
        <p:txBody>
          <a:bodyPr>
            <a:noAutofit/>
          </a:bodyPr>
          <a:lstStyle>
            <a:lvl1pPr marL="0" indent="0">
              <a:buNone/>
              <a:defRPr sz="8200" spc="-15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3435350" y="2432050"/>
            <a:ext cx="3105976" cy="552450"/>
          </a:xfrm>
        </p:spPr>
        <p:txBody>
          <a:bodyPr>
            <a:noAutofit/>
          </a:bodyPr>
          <a:lstStyle>
            <a:lvl1pPr marL="0" indent="0">
              <a:buNone/>
              <a:defRPr sz="4000" spc="-12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441533" y="2984500"/>
            <a:ext cx="3105976" cy="495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351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57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43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320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C5530A-925D-1F46-999E-23C3FEEB8BB8}" type="datetimeFigureOut">
              <a:rPr lang="en-US" smtClean="0">
                <a:solidFill>
                  <a:prstClr val="black"/>
                </a:solidFill>
              </a:rPr>
              <a:pPr/>
              <a:t>11/5/2013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4E25D1F-8660-654A-9050-85D4FC1EE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6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1540" y="505434"/>
            <a:ext cx="8084636" cy="458587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800" kern="1200" spc="-10" dirty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1540" y="918310"/>
            <a:ext cx="8084636" cy="384721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>
            <a:lvl1pPr marL="0" algn="l" defTabSz="914400" rtl="0" eaLnBrk="1" latinLnBrk="0" hangingPunct="1">
              <a:buNone/>
              <a:defRPr lang="en-US" sz="2000" kern="1200" spc="-10" dirty="0" smtClean="0">
                <a:solidFill>
                  <a:schemeClr val="bg2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 marL="0" lvl="0" indent="-22860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None/>
            </a:pPr>
            <a:r>
              <a:rPr lang="en-US" dirty="0" smtClean="0"/>
              <a:t>SUBHEAD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190" y="4720772"/>
            <a:ext cx="1213041" cy="29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 userDrawn="1"/>
        </p:nvGrpSpPr>
        <p:grpSpPr>
          <a:xfrm>
            <a:off x="0" y="4492614"/>
            <a:ext cx="9144000" cy="650886"/>
            <a:chOff x="0" y="4492614"/>
            <a:chExt cx="9144000" cy="650886"/>
          </a:xfrm>
        </p:grpSpPr>
        <p:sp>
          <p:nvSpPr>
            <p:cNvPr id="15" name="Rectangle 14"/>
            <p:cNvSpPr/>
            <p:nvPr/>
          </p:nvSpPr>
          <p:spPr>
            <a:xfrm>
              <a:off x="0" y="4583545"/>
              <a:ext cx="9144000" cy="559955"/>
            </a:xfrm>
            <a:prstGeom prst="rect">
              <a:avLst/>
            </a:prstGeom>
            <a:gradFill>
              <a:gsLst>
                <a:gs pos="0">
                  <a:schemeClr val="bg1">
                    <a:alpha val="10000"/>
                  </a:schemeClr>
                </a:gs>
                <a:gs pos="63000">
                  <a:srgbClr val="E1E1E1">
                    <a:alpha val="5000"/>
                  </a:srgbClr>
                </a:gs>
                <a:gs pos="99000">
                  <a:schemeClr val="bg1">
                    <a:alpha val="10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4492614"/>
              <a:ext cx="9144000" cy="89700"/>
            </a:xfrm>
            <a:prstGeom prst="rect">
              <a:avLst/>
            </a:prstGeom>
            <a:gradFill>
              <a:gsLst>
                <a:gs pos="0">
                  <a:schemeClr val="tx2">
                    <a:alpha val="0"/>
                  </a:schemeClr>
                </a:gs>
                <a:gs pos="88000">
                  <a:schemeClr val="tx1">
                    <a:alpha val="30000"/>
                  </a:schemeClr>
                </a:gs>
                <a:gs pos="100000">
                  <a:schemeClr val="tx1">
                    <a:alpha val="70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641351" y="4902398"/>
            <a:ext cx="654887" cy="11793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lnSpc>
                <a:spcPts val="900"/>
              </a:lnSpc>
              <a:defRPr sz="800">
                <a:solidFill>
                  <a:schemeClr val="bg1">
                    <a:alpha val="25000"/>
                  </a:schemeClr>
                </a:solidFill>
                <a:latin typeface="+mn-lt"/>
              </a:defRPr>
            </a:lvl1pPr>
          </a:lstStyle>
          <a:p>
            <a:fld id="{1A052C0E-4A6E-9C48-84B1-5E7F58EC6507}" type="datetime1">
              <a:rPr lang="en-US" smtClean="0">
                <a:solidFill>
                  <a:srgbClr val="FFFFFF">
                    <a:alpha val="25000"/>
                  </a:srgbClr>
                </a:solidFill>
              </a:rPr>
              <a:pPr/>
              <a:t>11/5/2013</a:t>
            </a:fld>
            <a:endParaRPr lang="en-US" dirty="0" smtClean="0">
              <a:solidFill>
                <a:srgbClr val="FFFFFF">
                  <a:alpha val="25000"/>
                </a:srgbClr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233451" y="4916843"/>
            <a:ext cx="4242391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lnSpc>
                <a:spcPts val="900"/>
              </a:lnSpc>
              <a:defRPr sz="800">
                <a:solidFill>
                  <a:schemeClr val="bg1">
                    <a:alpha val="2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FFFFFF">
                    <a:alpha val="25000"/>
                  </a:srgbClr>
                </a:solidFill>
              </a:rPr>
              <a:t>© 2013 Brocade Communications Systems, Inc. Company Proprietary Information.</a:t>
            </a:r>
            <a:endParaRPr lang="en-US" dirty="0">
              <a:solidFill>
                <a:srgbClr val="FFFFFF">
                  <a:alpha val="25000"/>
                </a:srgbClr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02175" y="4905127"/>
            <a:ext cx="196897" cy="11261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r" defTabSz="914400" rtl="0" eaLnBrk="1" latinLnBrk="0" hangingPunct="1">
              <a:lnSpc>
                <a:spcPts val="900"/>
              </a:lnSpc>
              <a:defRPr lang="en-US" sz="800" kern="1200" smtClean="0">
                <a:solidFill>
                  <a:schemeClr val="bg1">
                    <a:alpha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BCC8D0D-EAEC-449D-9161-023DFF90F2E2}" type="slidenum">
              <a:rPr>
                <a:solidFill>
                  <a:srgbClr val="FFFFFF">
                    <a:alpha val="25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3"/>
          <p:cNvSpPr>
            <a:spLocks noChangeArrowheads="1"/>
          </p:cNvSpPr>
          <p:nvPr userDrawn="1"/>
        </p:nvSpPr>
        <p:spPr bwMode="auto">
          <a:xfrm>
            <a:off x="3125691" y="1417319"/>
            <a:ext cx="6018309" cy="3054096"/>
          </a:xfrm>
          <a:custGeom>
            <a:avLst/>
            <a:gdLst>
              <a:gd name="T0" fmla="*/ 6374 w 6375"/>
              <a:gd name="T1" fmla="*/ 0 h 3226"/>
              <a:gd name="T2" fmla="*/ 0 w 6375"/>
              <a:gd name="T3" fmla="*/ 0 h 3226"/>
              <a:gd name="T4" fmla="*/ 0 w 6375"/>
              <a:gd name="T5" fmla="*/ 3225 h 3226"/>
              <a:gd name="T6" fmla="*/ 6374 w 6375"/>
              <a:gd name="T7" fmla="*/ 3225 h 3226"/>
              <a:gd name="T8" fmla="*/ 6374 w 6375"/>
              <a:gd name="T9" fmla="*/ 0 h 3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5" h="3226">
                <a:moveTo>
                  <a:pt x="6374" y="0"/>
                </a:moveTo>
                <a:lnTo>
                  <a:pt x="0" y="0"/>
                </a:lnTo>
                <a:lnTo>
                  <a:pt x="0" y="3225"/>
                </a:lnTo>
                <a:lnTo>
                  <a:pt x="6374" y="3225"/>
                </a:lnTo>
                <a:lnTo>
                  <a:pt x="6374" y="0"/>
                </a:lnTo>
              </a:path>
            </a:pathLst>
          </a:custGeom>
          <a:gradFill flip="none" rotWithShape="1">
            <a:gsLst>
              <a:gs pos="0">
                <a:srgbClr val="C10000"/>
              </a:gs>
              <a:gs pos="100000">
                <a:srgbClr val="9C0000"/>
              </a:gs>
            </a:gsLst>
            <a:lin ang="0" scaled="1"/>
            <a:tileRect/>
          </a:gradFill>
          <a:extLst/>
        </p:spPr>
        <p:txBody>
          <a:bodyPr vert="horz" lIns="548640" tIns="182880" rIns="18288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CC0000"/>
              </a:buClr>
              <a:buFont typeface="Wingdings" charset="2"/>
              <a:buNone/>
            </a:pPr>
            <a:endParaRPr lang="en-US" sz="3000" spc="-40">
              <a:solidFill>
                <a:srgbClr val="FFFFFF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375650" y="136525"/>
            <a:ext cx="768350" cy="508000"/>
            <a:chOff x="8375650" y="136525"/>
            <a:chExt cx="768350" cy="50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8375650" y="136525"/>
              <a:ext cx="768350" cy="508000"/>
            </a:xfrm>
            <a:prstGeom prst="rect">
              <a:avLst/>
            </a:prstGeom>
            <a:gradFill flip="none" rotWithShape="1">
              <a:gsLst>
                <a:gs pos="42000">
                  <a:srgbClr val="CB0000"/>
                </a:gs>
                <a:gs pos="100000">
                  <a:srgbClr val="FF0000"/>
                </a:gs>
              </a:gsLst>
              <a:lin ang="9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"/>
            <p:cNvSpPr>
              <a:spLocks noChangeArrowheads="1"/>
            </p:cNvSpPr>
            <p:nvPr userDrawn="1"/>
          </p:nvSpPr>
          <p:spPr bwMode="auto">
            <a:xfrm>
              <a:off x="8496300" y="237042"/>
              <a:ext cx="415926" cy="304745"/>
            </a:xfrm>
            <a:custGeom>
              <a:avLst/>
              <a:gdLst>
                <a:gd name="T0" fmla="*/ 20009 w 26941"/>
                <a:gd name="T1" fmla="*/ 11336 h 19738"/>
                <a:gd name="T2" fmla="*/ 17971 w 26941"/>
                <a:gd name="T3" fmla="*/ 11674 h 19738"/>
                <a:gd name="T4" fmla="*/ 15620 w 26941"/>
                <a:gd name="T5" fmla="*/ 12396 h 19738"/>
                <a:gd name="T6" fmla="*/ 12917 w 26941"/>
                <a:gd name="T7" fmla="*/ 13599 h 19738"/>
                <a:gd name="T8" fmla="*/ 9836 w 26941"/>
                <a:gd name="T9" fmla="*/ 15372 h 19738"/>
                <a:gd name="T10" fmla="*/ 21212 w 26941"/>
                <a:gd name="T11" fmla="*/ 16921 h 19738"/>
                <a:gd name="T12" fmla="*/ 21869 w 26941"/>
                <a:gd name="T13" fmla="*/ 16832 h 19738"/>
                <a:gd name="T14" fmla="*/ 22591 w 26941"/>
                <a:gd name="T15" fmla="*/ 16520 h 19738"/>
                <a:gd name="T16" fmla="*/ 23185 w 26941"/>
                <a:gd name="T17" fmla="*/ 16006 h 19738"/>
                <a:gd name="T18" fmla="*/ 23626 w 26941"/>
                <a:gd name="T19" fmla="*/ 15332 h 19738"/>
                <a:gd name="T20" fmla="*/ 23859 w 26941"/>
                <a:gd name="T21" fmla="*/ 14538 h 19738"/>
                <a:gd name="T22" fmla="*/ 23875 w 26941"/>
                <a:gd name="T23" fmla="*/ 13823 h 19738"/>
                <a:gd name="T24" fmla="*/ 23674 w 26941"/>
                <a:gd name="T25" fmla="*/ 13038 h 19738"/>
                <a:gd name="T26" fmla="*/ 23273 w 26941"/>
                <a:gd name="T27" fmla="*/ 12339 h 19738"/>
                <a:gd name="T28" fmla="*/ 22704 w 26941"/>
                <a:gd name="T29" fmla="*/ 11785 h 19738"/>
                <a:gd name="T30" fmla="*/ 21998 w 26941"/>
                <a:gd name="T31" fmla="*/ 11409 h 19738"/>
                <a:gd name="T32" fmla="*/ 21212 w 26941"/>
                <a:gd name="T33" fmla="*/ 11280 h 19738"/>
                <a:gd name="T34" fmla="*/ 8721 w 26941"/>
                <a:gd name="T35" fmla="*/ 3507 h 19738"/>
                <a:gd name="T36" fmla="*/ 11938 w 26941"/>
                <a:gd name="T37" fmla="*/ 5488 h 19738"/>
                <a:gd name="T38" fmla="*/ 14753 w 26941"/>
                <a:gd name="T39" fmla="*/ 6876 h 19738"/>
                <a:gd name="T40" fmla="*/ 17224 w 26941"/>
                <a:gd name="T41" fmla="*/ 7751 h 19738"/>
                <a:gd name="T42" fmla="*/ 19358 w 26941"/>
                <a:gd name="T43" fmla="*/ 8200 h 19738"/>
                <a:gd name="T44" fmla="*/ 21212 w 26941"/>
                <a:gd name="T45" fmla="*/ 8336 h 19738"/>
                <a:gd name="T46" fmla="*/ 21869 w 26941"/>
                <a:gd name="T47" fmla="*/ 8248 h 19738"/>
                <a:gd name="T48" fmla="*/ 22591 w 26941"/>
                <a:gd name="T49" fmla="*/ 7935 h 19738"/>
                <a:gd name="T50" fmla="*/ 23185 w 26941"/>
                <a:gd name="T51" fmla="*/ 7430 h 19738"/>
                <a:gd name="T52" fmla="*/ 23626 w 26941"/>
                <a:gd name="T53" fmla="*/ 6756 h 19738"/>
                <a:gd name="T54" fmla="*/ 23859 w 26941"/>
                <a:gd name="T55" fmla="*/ 5954 h 19738"/>
                <a:gd name="T56" fmla="*/ 23875 w 26941"/>
                <a:gd name="T57" fmla="*/ 5223 h 19738"/>
                <a:gd name="T58" fmla="*/ 23674 w 26941"/>
                <a:gd name="T59" fmla="*/ 4405 h 19738"/>
                <a:gd name="T60" fmla="*/ 23273 w 26941"/>
                <a:gd name="T61" fmla="*/ 3707 h 19738"/>
                <a:gd name="T62" fmla="*/ 22704 w 26941"/>
                <a:gd name="T63" fmla="*/ 3169 h 19738"/>
                <a:gd name="T64" fmla="*/ 21998 w 26941"/>
                <a:gd name="T65" fmla="*/ 2816 h 19738"/>
                <a:gd name="T66" fmla="*/ 21212 w 26941"/>
                <a:gd name="T67" fmla="*/ 2696 h 19738"/>
                <a:gd name="T68" fmla="*/ 22568 w 26941"/>
                <a:gd name="T69" fmla="*/ 113 h 19738"/>
                <a:gd name="T70" fmla="*/ 24075 w 26941"/>
                <a:gd name="T71" fmla="*/ 658 h 19738"/>
                <a:gd name="T72" fmla="*/ 25336 w 26941"/>
                <a:gd name="T73" fmla="*/ 1605 h 19738"/>
                <a:gd name="T74" fmla="*/ 26283 w 26941"/>
                <a:gd name="T75" fmla="*/ 2881 h 19738"/>
                <a:gd name="T76" fmla="*/ 26827 w 26941"/>
                <a:gd name="T77" fmla="*/ 4397 h 19738"/>
                <a:gd name="T78" fmla="*/ 26932 w 26941"/>
                <a:gd name="T79" fmla="*/ 5833 h 19738"/>
                <a:gd name="T80" fmla="*/ 26539 w 26941"/>
                <a:gd name="T81" fmla="*/ 7654 h 19738"/>
                <a:gd name="T82" fmla="*/ 25624 w 26941"/>
                <a:gd name="T83" fmla="*/ 9195 h 19738"/>
                <a:gd name="T84" fmla="*/ 25424 w 26941"/>
                <a:gd name="T85" fmla="*/ 10205 h 19738"/>
                <a:gd name="T86" fmla="*/ 26419 w 26941"/>
                <a:gd name="T87" fmla="*/ 11674 h 19738"/>
                <a:gd name="T88" fmla="*/ 26908 w 26941"/>
                <a:gd name="T89" fmla="*/ 13462 h 19738"/>
                <a:gd name="T90" fmla="*/ 26875 w 26941"/>
                <a:gd name="T91" fmla="*/ 14947 h 19738"/>
                <a:gd name="T92" fmla="*/ 26403 w 26941"/>
                <a:gd name="T93" fmla="*/ 16520 h 19738"/>
                <a:gd name="T94" fmla="*/ 25520 w 26941"/>
                <a:gd name="T95" fmla="*/ 17867 h 19738"/>
                <a:gd name="T96" fmla="*/ 24308 w 26941"/>
                <a:gd name="T97" fmla="*/ 18910 h 19738"/>
                <a:gd name="T98" fmla="*/ 22832 w 26941"/>
                <a:gd name="T99" fmla="*/ 19561 h 19738"/>
                <a:gd name="T100" fmla="*/ 21453 w 26941"/>
                <a:gd name="T101" fmla="*/ 19737 h 19738"/>
                <a:gd name="T102" fmla="*/ 2038 w 26941"/>
                <a:gd name="T103" fmla="*/ 17755 h 19738"/>
                <a:gd name="T104" fmla="*/ 5038 w 26941"/>
                <a:gd name="T105" fmla="*/ 15227 h 19738"/>
                <a:gd name="T106" fmla="*/ 7919 w 26941"/>
                <a:gd name="T107" fmla="*/ 13206 h 19738"/>
                <a:gd name="T108" fmla="*/ 10646 w 26941"/>
                <a:gd name="T109" fmla="*/ 11625 h 19738"/>
                <a:gd name="T110" fmla="*/ 13182 w 26941"/>
                <a:gd name="T111" fmla="*/ 10421 h 19738"/>
                <a:gd name="T112" fmla="*/ 14368 w 26941"/>
                <a:gd name="T113" fmla="*/ 9668 h 19738"/>
                <a:gd name="T114" fmla="*/ 11946 w 26941"/>
                <a:gd name="T115" fmla="*/ 8634 h 19738"/>
                <a:gd name="T116" fmla="*/ 9307 w 26941"/>
                <a:gd name="T117" fmla="*/ 7253 h 19738"/>
                <a:gd name="T118" fmla="*/ 6499 w 26941"/>
                <a:gd name="T119" fmla="*/ 5480 h 19738"/>
                <a:gd name="T120" fmla="*/ 3554 w 26941"/>
                <a:gd name="T121" fmla="*/ 3249 h 19738"/>
                <a:gd name="T122" fmla="*/ 514 w 26941"/>
                <a:gd name="T123" fmla="*/ 506 h 19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41" h="19738">
                  <a:moveTo>
                    <a:pt x="21212" y="11280"/>
                  </a:moveTo>
                  <a:lnTo>
                    <a:pt x="21212" y="11280"/>
                  </a:lnTo>
                  <a:lnTo>
                    <a:pt x="20922" y="11280"/>
                  </a:lnTo>
                  <a:lnTo>
                    <a:pt x="20626" y="11288"/>
                  </a:lnTo>
                  <a:lnTo>
                    <a:pt x="20321" y="11313"/>
                  </a:lnTo>
                  <a:lnTo>
                    <a:pt x="20009" y="11336"/>
                  </a:lnTo>
                  <a:lnTo>
                    <a:pt x="19688" y="11368"/>
                  </a:lnTo>
                  <a:lnTo>
                    <a:pt x="19358" y="11409"/>
                  </a:lnTo>
                  <a:lnTo>
                    <a:pt x="19021" y="11456"/>
                  </a:lnTo>
                  <a:lnTo>
                    <a:pt x="18684" y="11521"/>
                  </a:lnTo>
                  <a:lnTo>
                    <a:pt x="18332" y="11593"/>
                  </a:lnTo>
                  <a:lnTo>
                    <a:pt x="17971" y="11674"/>
                  </a:lnTo>
                  <a:lnTo>
                    <a:pt x="17601" y="11762"/>
                  </a:lnTo>
                  <a:lnTo>
                    <a:pt x="17224" y="11865"/>
                  </a:lnTo>
                  <a:lnTo>
                    <a:pt x="16831" y="11978"/>
                  </a:lnTo>
                  <a:lnTo>
                    <a:pt x="16438" y="12106"/>
                  </a:lnTo>
                  <a:lnTo>
                    <a:pt x="16029" y="12243"/>
                  </a:lnTo>
                  <a:lnTo>
                    <a:pt x="15620" y="12396"/>
                  </a:lnTo>
                  <a:lnTo>
                    <a:pt x="15194" y="12564"/>
                  </a:lnTo>
                  <a:lnTo>
                    <a:pt x="14753" y="12740"/>
                  </a:lnTo>
                  <a:lnTo>
                    <a:pt x="14312" y="12933"/>
                  </a:lnTo>
                  <a:lnTo>
                    <a:pt x="13855" y="13141"/>
                  </a:lnTo>
                  <a:lnTo>
                    <a:pt x="13390" y="13359"/>
                  </a:lnTo>
                  <a:lnTo>
                    <a:pt x="12917" y="13599"/>
                  </a:lnTo>
                  <a:lnTo>
                    <a:pt x="12435" y="13856"/>
                  </a:lnTo>
                  <a:lnTo>
                    <a:pt x="11938" y="14121"/>
                  </a:lnTo>
                  <a:lnTo>
                    <a:pt x="11425" y="14409"/>
                  </a:lnTo>
                  <a:lnTo>
                    <a:pt x="10911" y="14715"/>
                  </a:lnTo>
                  <a:lnTo>
                    <a:pt x="10382" y="15036"/>
                  </a:lnTo>
                  <a:lnTo>
                    <a:pt x="9836" y="15372"/>
                  </a:lnTo>
                  <a:lnTo>
                    <a:pt x="9282" y="15733"/>
                  </a:lnTo>
                  <a:lnTo>
                    <a:pt x="8721" y="16110"/>
                  </a:lnTo>
                  <a:lnTo>
                    <a:pt x="8144" y="16503"/>
                  </a:lnTo>
                  <a:lnTo>
                    <a:pt x="7558" y="16921"/>
                  </a:lnTo>
                  <a:lnTo>
                    <a:pt x="7558" y="16921"/>
                  </a:lnTo>
                  <a:lnTo>
                    <a:pt x="21212" y="16921"/>
                  </a:lnTo>
                  <a:lnTo>
                    <a:pt x="21212" y="16921"/>
                  </a:lnTo>
                  <a:lnTo>
                    <a:pt x="21348" y="16912"/>
                  </a:lnTo>
                  <a:lnTo>
                    <a:pt x="21476" y="16904"/>
                  </a:lnTo>
                  <a:lnTo>
                    <a:pt x="21613" y="16889"/>
                  </a:lnTo>
                  <a:lnTo>
                    <a:pt x="21741" y="16864"/>
                  </a:lnTo>
                  <a:lnTo>
                    <a:pt x="21869" y="16832"/>
                  </a:lnTo>
                  <a:lnTo>
                    <a:pt x="21998" y="16792"/>
                  </a:lnTo>
                  <a:lnTo>
                    <a:pt x="22127" y="16752"/>
                  </a:lnTo>
                  <a:lnTo>
                    <a:pt x="22247" y="16704"/>
                  </a:lnTo>
                  <a:lnTo>
                    <a:pt x="22367" y="16648"/>
                  </a:lnTo>
                  <a:lnTo>
                    <a:pt x="22479" y="16583"/>
                  </a:lnTo>
                  <a:lnTo>
                    <a:pt x="22591" y="16520"/>
                  </a:lnTo>
                  <a:lnTo>
                    <a:pt x="22704" y="16448"/>
                  </a:lnTo>
                  <a:lnTo>
                    <a:pt x="22809" y="16367"/>
                  </a:lnTo>
                  <a:lnTo>
                    <a:pt x="22904" y="16287"/>
                  </a:lnTo>
                  <a:lnTo>
                    <a:pt x="23009" y="16199"/>
                  </a:lnTo>
                  <a:lnTo>
                    <a:pt x="23097" y="16102"/>
                  </a:lnTo>
                  <a:lnTo>
                    <a:pt x="23185" y="16006"/>
                  </a:lnTo>
                  <a:lnTo>
                    <a:pt x="23273" y="15909"/>
                  </a:lnTo>
                  <a:lnTo>
                    <a:pt x="23353" y="15798"/>
                  </a:lnTo>
                  <a:lnTo>
                    <a:pt x="23426" y="15693"/>
                  </a:lnTo>
                  <a:lnTo>
                    <a:pt x="23498" y="15573"/>
                  </a:lnTo>
                  <a:lnTo>
                    <a:pt x="23562" y="15460"/>
                  </a:lnTo>
                  <a:lnTo>
                    <a:pt x="23626" y="15332"/>
                  </a:lnTo>
                  <a:lnTo>
                    <a:pt x="23674" y="15212"/>
                  </a:lnTo>
                  <a:lnTo>
                    <a:pt x="23723" y="15084"/>
                  </a:lnTo>
                  <a:lnTo>
                    <a:pt x="23771" y="14947"/>
                  </a:lnTo>
                  <a:lnTo>
                    <a:pt x="23803" y="14818"/>
                  </a:lnTo>
                  <a:lnTo>
                    <a:pt x="23835" y="14675"/>
                  </a:lnTo>
                  <a:lnTo>
                    <a:pt x="23859" y="14538"/>
                  </a:lnTo>
                  <a:lnTo>
                    <a:pt x="23875" y="14394"/>
                  </a:lnTo>
                  <a:lnTo>
                    <a:pt x="23892" y="14249"/>
                  </a:lnTo>
                  <a:lnTo>
                    <a:pt x="23892" y="14096"/>
                  </a:lnTo>
                  <a:lnTo>
                    <a:pt x="23892" y="14096"/>
                  </a:lnTo>
                  <a:lnTo>
                    <a:pt x="23892" y="13960"/>
                  </a:lnTo>
                  <a:lnTo>
                    <a:pt x="23875" y="13823"/>
                  </a:lnTo>
                  <a:lnTo>
                    <a:pt x="23859" y="13687"/>
                  </a:lnTo>
                  <a:lnTo>
                    <a:pt x="23835" y="13551"/>
                  </a:lnTo>
                  <a:lnTo>
                    <a:pt x="23803" y="13422"/>
                  </a:lnTo>
                  <a:lnTo>
                    <a:pt x="23771" y="13294"/>
                  </a:lnTo>
                  <a:lnTo>
                    <a:pt x="23723" y="13166"/>
                  </a:lnTo>
                  <a:lnTo>
                    <a:pt x="23674" y="13038"/>
                  </a:lnTo>
                  <a:lnTo>
                    <a:pt x="23626" y="12908"/>
                  </a:lnTo>
                  <a:lnTo>
                    <a:pt x="23562" y="12788"/>
                  </a:lnTo>
                  <a:lnTo>
                    <a:pt x="23498" y="12677"/>
                  </a:lnTo>
                  <a:lnTo>
                    <a:pt x="23426" y="12556"/>
                  </a:lnTo>
                  <a:lnTo>
                    <a:pt x="23353" y="12444"/>
                  </a:lnTo>
                  <a:lnTo>
                    <a:pt x="23273" y="12339"/>
                  </a:lnTo>
                  <a:lnTo>
                    <a:pt x="23185" y="12235"/>
                  </a:lnTo>
                  <a:lnTo>
                    <a:pt x="23097" y="12138"/>
                  </a:lnTo>
                  <a:lnTo>
                    <a:pt x="23009" y="12043"/>
                  </a:lnTo>
                  <a:lnTo>
                    <a:pt x="22904" y="11946"/>
                  </a:lnTo>
                  <a:lnTo>
                    <a:pt x="22809" y="11865"/>
                  </a:lnTo>
                  <a:lnTo>
                    <a:pt x="22704" y="11785"/>
                  </a:lnTo>
                  <a:lnTo>
                    <a:pt x="22591" y="11705"/>
                  </a:lnTo>
                  <a:lnTo>
                    <a:pt x="22479" y="11634"/>
                  </a:lnTo>
                  <a:lnTo>
                    <a:pt x="22367" y="11569"/>
                  </a:lnTo>
                  <a:lnTo>
                    <a:pt x="22247" y="11513"/>
                  </a:lnTo>
                  <a:lnTo>
                    <a:pt x="22127" y="11456"/>
                  </a:lnTo>
                  <a:lnTo>
                    <a:pt x="21998" y="11409"/>
                  </a:lnTo>
                  <a:lnTo>
                    <a:pt x="21869" y="11368"/>
                  </a:lnTo>
                  <a:lnTo>
                    <a:pt x="21741" y="11336"/>
                  </a:lnTo>
                  <a:lnTo>
                    <a:pt x="21613" y="11313"/>
                  </a:lnTo>
                  <a:lnTo>
                    <a:pt x="21476" y="11296"/>
                  </a:lnTo>
                  <a:lnTo>
                    <a:pt x="21348" y="11280"/>
                  </a:lnTo>
                  <a:lnTo>
                    <a:pt x="21212" y="11280"/>
                  </a:lnTo>
                  <a:close/>
                  <a:moveTo>
                    <a:pt x="21212" y="2696"/>
                  </a:moveTo>
                  <a:lnTo>
                    <a:pt x="21212" y="2696"/>
                  </a:lnTo>
                  <a:lnTo>
                    <a:pt x="7558" y="2696"/>
                  </a:lnTo>
                  <a:lnTo>
                    <a:pt x="7558" y="2696"/>
                  </a:lnTo>
                  <a:lnTo>
                    <a:pt x="8144" y="3113"/>
                  </a:lnTo>
                  <a:lnTo>
                    <a:pt x="8721" y="3507"/>
                  </a:lnTo>
                  <a:lnTo>
                    <a:pt x="9282" y="3883"/>
                  </a:lnTo>
                  <a:lnTo>
                    <a:pt x="9836" y="4237"/>
                  </a:lnTo>
                  <a:lnTo>
                    <a:pt x="10382" y="4581"/>
                  </a:lnTo>
                  <a:lnTo>
                    <a:pt x="10911" y="4902"/>
                  </a:lnTo>
                  <a:lnTo>
                    <a:pt x="11425" y="5207"/>
                  </a:lnTo>
                  <a:lnTo>
                    <a:pt x="11938" y="5488"/>
                  </a:lnTo>
                  <a:lnTo>
                    <a:pt x="12435" y="5761"/>
                  </a:lnTo>
                  <a:lnTo>
                    <a:pt x="12917" y="6017"/>
                  </a:lnTo>
                  <a:lnTo>
                    <a:pt x="13390" y="6250"/>
                  </a:lnTo>
                  <a:lnTo>
                    <a:pt x="13855" y="6475"/>
                  </a:lnTo>
                  <a:lnTo>
                    <a:pt x="14312" y="6684"/>
                  </a:lnTo>
                  <a:lnTo>
                    <a:pt x="14753" y="6876"/>
                  </a:lnTo>
                  <a:lnTo>
                    <a:pt x="15194" y="7053"/>
                  </a:lnTo>
                  <a:lnTo>
                    <a:pt x="15620" y="7213"/>
                  </a:lnTo>
                  <a:lnTo>
                    <a:pt x="16029" y="7366"/>
                  </a:lnTo>
                  <a:lnTo>
                    <a:pt x="16438" y="7510"/>
                  </a:lnTo>
                  <a:lnTo>
                    <a:pt x="16831" y="7631"/>
                  </a:lnTo>
                  <a:lnTo>
                    <a:pt x="17224" y="7751"/>
                  </a:lnTo>
                  <a:lnTo>
                    <a:pt x="17601" y="7847"/>
                  </a:lnTo>
                  <a:lnTo>
                    <a:pt x="17971" y="7943"/>
                  </a:lnTo>
                  <a:lnTo>
                    <a:pt x="18332" y="8023"/>
                  </a:lnTo>
                  <a:lnTo>
                    <a:pt x="18684" y="8096"/>
                  </a:lnTo>
                  <a:lnTo>
                    <a:pt x="19021" y="8152"/>
                  </a:lnTo>
                  <a:lnTo>
                    <a:pt x="19358" y="8200"/>
                  </a:lnTo>
                  <a:lnTo>
                    <a:pt x="19688" y="8248"/>
                  </a:lnTo>
                  <a:lnTo>
                    <a:pt x="20009" y="8281"/>
                  </a:lnTo>
                  <a:lnTo>
                    <a:pt x="20321" y="8304"/>
                  </a:lnTo>
                  <a:lnTo>
                    <a:pt x="20626" y="8321"/>
                  </a:lnTo>
                  <a:lnTo>
                    <a:pt x="20922" y="8328"/>
                  </a:lnTo>
                  <a:lnTo>
                    <a:pt x="21212" y="8336"/>
                  </a:lnTo>
                  <a:lnTo>
                    <a:pt x="21212" y="8336"/>
                  </a:lnTo>
                  <a:lnTo>
                    <a:pt x="21348" y="8328"/>
                  </a:lnTo>
                  <a:lnTo>
                    <a:pt x="21476" y="8321"/>
                  </a:lnTo>
                  <a:lnTo>
                    <a:pt x="21613" y="8304"/>
                  </a:lnTo>
                  <a:lnTo>
                    <a:pt x="21741" y="8281"/>
                  </a:lnTo>
                  <a:lnTo>
                    <a:pt x="21869" y="8248"/>
                  </a:lnTo>
                  <a:lnTo>
                    <a:pt x="21998" y="8208"/>
                  </a:lnTo>
                  <a:lnTo>
                    <a:pt x="22127" y="8168"/>
                  </a:lnTo>
                  <a:lnTo>
                    <a:pt x="22247" y="8120"/>
                  </a:lnTo>
                  <a:lnTo>
                    <a:pt x="22367" y="8063"/>
                  </a:lnTo>
                  <a:lnTo>
                    <a:pt x="22479" y="8000"/>
                  </a:lnTo>
                  <a:lnTo>
                    <a:pt x="22591" y="7935"/>
                  </a:lnTo>
                  <a:lnTo>
                    <a:pt x="22704" y="7863"/>
                  </a:lnTo>
                  <a:lnTo>
                    <a:pt x="22809" y="7782"/>
                  </a:lnTo>
                  <a:lnTo>
                    <a:pt x="22904" y="7702"/>
                  </a:lnTo>
                  <a:lnTo>
                    <a:pt x="23009" y="7614"/>
                  </a:lnTo>
                  <a:lnTo>
                    <a:pt x="23097" y="7526"/>
                  </a:lnTo>
                  <a:lnTo>
                    <a:pt x="23185" y="7430"/>
                  </a:lnTo>
                  <a:lnTo>
                    <a:pt x="23273" y="7326"/>
                  </a:lnTo>
                  <a:lnTo>
                    <a:pt x="23353" y="7221"/>
                  </a:lnTo>
                  <a:lnTo>
                    <a:pt x="23426" y="7109"/>
                  </a:lnTo>
                  <a:lnTo>
                    <a:pt x="23498" y="6997"/>
                  </a:lnTo>
                  <a:lnTo>
                    <a:pt x="23562" y="6876"/>
                  </a:lnTo>
                  <a:lnTo>
                    <a:pt x="23626" y="6756"/>
                  </a:lnTo>
                  <a:lnTo>
                    <a:pt x="23674" y="6628"/>
                  </a:lnTo>
                  <a:lnTo>
                    <a:pt x="23723" y="6499"/>
                  </a:lnTo>
                  <a:lnTo>
                    <a:pt x="23771" y="6371"/>
                  </a:lnTo>
                  <a:lnTo>
                    <a:pt x="23803" y="6235"/>
                  </a:lnTo>
                  <a:lnTo>
                    <a:pt x="23835" y="6098"/>
                  </a:lnTo>
                  <a:lnTo>
                    <a:pt x="23859" y="5954"/>
                  </a:lnTo>
                  <a:lnTo>
                    <a:pt x="23875" y="5809"/>
                  </a:lnTo>
                  <a:lnTo>
                    <a:pt x="23892" y="5665"/>
                  </a:lnTo>
                  <a:lnTo>
                    <a:pt x="23892" y="5513"/>
                  </a:lnTo>
                  <a:lnTo>
                    <a:pt x="23892" y="5513"/>
                  </a:lnTo>
                  <a:lnTo>
                    <a:pt x="23892" y="5368"/>
                  </a:lnTo>
                  <a:lnTo>
                    <a:pt x="23875" y="5223"/>
                  </a:lnTo>
                  <a:lnTo>
                    <a:pt x="23859" y="5079"/>
                  </a:lnTo>
                  <a:lnTo>
                    <a:pt x="23835" y="4934"/>
                  </a:lnTo>
                  <a:lnTo>
                    <a:pt x="23803" y="4798"/>
                  </a:lnTo>
                  <a:lnTo>
                    <a:pt x="23771" y="4661"/>
                  </a:lnTo>
                  <a:lnTo>
                    <a:pt x="23723" y="4533"/>
                  </a:lnTo>
                  <a:lnTo>
                    <a:pt x="23674" y="4405"/>
                  </a:lnTo>
                  <a:lnTo>
                    <a:pt x="23626" y="4277"/>
                  </a:lnTo>
                  <a:lnTo>
                    <a:pt x="23562" y="4156"/>
                  </a:lnTo>
                  <a:lnTo>
                    <a:pt x="23498" y="4036"/>
                  </a:lnTo>
                  <a:lnTo>
                    <a:pt x="23426" y="3924"/>
                  </a:lnTo>
                  <a:lnTo>
                    <a:pt x="23353" y="3811"/>
                  </a:lnTo>
                  <a:lnTo>
                    <a:pt x="23273" y="3707"/>
                  </a:lnTo>
                  <a:lnTo>
                    <a:pt x="23185" y="3603"/>
                  </a:lnTo>
                  <a:lnTo>
                    <a:pt x="23097" y="3507"/>
                  </a:lnTo>
                  <a:lnTo>
                    <a:pt x="23009" y="3418"/>
                  </a:lnTo>
                  <a:lnTo>
                    <a:pt x="22904" y="3330"/>
                  </a:lnTo>
                  <a:lnTo>
                    <a:pt x="22809" y="3242"/>
                  </a:lnTo>
                  <a:lnTo>
                    <a:pt x="22704" y="3169"/>
                  </a:lnTo>
                  <a:lnTo>
                    <a:pt x="22591" y="3097"/>
                  </a:lnTo>
                  <a:lnTo>
                    <a:pt x="22479" y="3025"/>
                  </a:lnTo>
                  <a:lnTo>
                    <a:pt x="22367" y="2969"/>
                  </a:lnTo>
                  <a:lnTo>
                    <a:pt x="22247" y="2913"/>
                  </a:lnTo>
                  <a:lnTo>
                    <a:pt x="22127" y="2865"/>
                  </a:lnTo>
                  <a:lnTo>
                    <a:pt x="21998" y="2816"/>
                  </a:lnTo>
                  <a:lnTo>
                    <a:pt x="21869" y="2785"/>
                  </a:lnTo>
                  <a:lnTo>
                    <a:pt x="21741" y="2752"/>
                  </a:lnTo>
                  <a:lnTo>
                    <a:pt x="21613" y="2728"/>
                  </a:lnTo>
                  <a:lnTo>
                    <a:pt x="21476" y="2712"/>
                  </a:lnTo>
                  <a:lnTo>
                    <a:pt x="21348" y="2696"/>
                  </a:lnTo>
                  <a:lnTo>
                    <a:pt x="21212" y="2696"/>
                  </a:lnTo>
                  <a:close/>
                  <a:moveTo>
                    <a:pt x="21453" y="0"/>
                  </a:moveTo>
                  <a:lnTo>
                    <a:pt x="21453" y="0"/>
                  </a:lnTo>
                  <a:lnTo>
                    <a:pt x="21741" y="8"/>
                  </a:lnTo>
                  <a:lnTo>
                    <a:pt x="22014" y="24"/>
                  </a:lnTo>
                  <a:lnTo>
                    <a:pt x="22295" y="65"/>
                  </a:lnTo>
                  <a:lnTo>
                    <a:pt x="22568" y="113"/>
                  </a:lnTo>
                  <a:lnTo>
                    <a:pt x="22832" y="168"/>
                  </a:lnTo>
                  <a:lnTo>
                    <a:pt x="23089" y="241"/>
                  </a:lnTo>
                  <a:lnTo>
                    <a:pt x="23346" y="329"/>
                  </a:lnTo>
                  <a:lnTo>
                    <a:pt x="23594" y="426"/>
                  </a:lnTo>
                  <a:lnTo>
                    <a:pt x="23843" y="537"/>
                  </a:lnTo>
                  <a:lnTo>
                    <a:pt x="24075" y="658"/>
                  </a:lnTo>
                  <a:lnTo>
                    <a:pt x="24308" y="794"/>
                  </a:lnTo>
                  <a:lnTo>
                    <a:pt x="24526" y="938"/>
                  </a:lnTo>
                  <a:lnTo>
                    <a:pt x="24742" y="1091"/>
                  </a:lnTo>
                  <a:lnTo>
                    <a:pt x="24950" y="1251"/>
                  </a:lnTo>
                  <a:lnTo>
                    <a:pt x="25151" y="1429"/>
                  </a:lnTo>
                  <a:lnTo>
                    <a:pt x="25336" y="1605"/>
                  </a:lnTo>
                  <a:lnTo>
                    <a:pt x="25520" y="1797"/>
                  </a:lnTo>
                  <a:lnTo>
                    <a:pt x="25689" y="1998"/>
                  </a:lnTo>
                  <a:lnTo>
                    <a:pt x="25857" y="2206"/>
                  </a:lnTo>
                  <a:lnTo>
                    <a:pt x="26010" y="2423"/>
                  </a:lnTo>
                  <a:lnTo>
                    <a:pt x="26146" y="2648"/>
                  </a:lnTo>
                  <a:lnTo>
                    <a:pt x="26283" y="2881"/>
                  </a:lnTo>
                  <a:lnTo>
                    <a:pt x="26403" y="3113"/>
                  </a:lnTo>
                  <a:lnTo>
                    <a:pt x="26507" y="3362"/>
                  </a:lnTo>
                  <a:lnTo>
                    <a:pt x="26611" y="3610"/>
                  </a:lnTo>
                  <a:lnTo>
                    <a:pt x="26692" y="3868"/>
                  </a:lnTo>
                  <a:lnTo>
                    <a:pt x="26764" y="4132"/>
                  </a:lnTo>
                  <a:lnTo>
                    <a:pt x="26827" y="4397"/>
                  </a:lnTo>
                  <a:lnTo>
                    <a:pt x="26875" y="4670"/>
                  </a:lnTo>
                  <a:lnTo>
                    <a:pt x="26908" y="4951"/>
                  </a:lnTo>
                  <a:lnTo>
                    <a:pt x="26932" y="5232"/>
                  </a:lnTo>
                  <a:lnTo>
                    <a:pt x="26940" y="5513"/>
                  </a:lnTo>
                  <a:lnTo>
                    <a:pt x="26940" y="5513"/>
                  </a:lnTo>
                  <a:lnTo>
                    <a:pt x="26932" y="5833"/>
                  </a:lnTo>
                  <a:lnTo>
                    <a:pt x="26908" y="6154"/>
                  </a:lnTo>
                  <a:lnTo>
                    <a:pt x="26860" y="6467"/>
                  </a:lnTo>
                  <a:lnTo>
                    <a:pt x="26804" y="6772"/>
                  </a:lnTo>
                  <a:lnTo>
                    <a:pt x="26732" y="7077"/>
                  </a:lnTo>
                  <a:lnTo>
                    <a:pt x="26644" y="7366"/>
                  </a:lnTo>
                  <a:lnTo>
                    <a:pt x="26539" y="7654"/>
                  </a:lnTo>
                  <a:lnTo>
                    <a:pt x="26419" y="7935"/>
                  </a:lnTo>
                  <a:lnTo>
                    <a:pt x="26290" y="8208"/>
                  </a:lnTo>
                  <a:lnTo>
                    <a:pt x="26138" y="8473"/>
                  </a:lnTo>
                  <a:lnTo>
                    <a:pt x="25977" y="8722"/>
                  </a:lnTo>
                  <a:lnTo>
                    <a:pt x="25809" y="8962"/>
                  </a:lnTo>
                  <a:lnTo>
                    <a:pt x="25624" y="9195"/>
                  </a:lnTo>
                  <a:lnTo>
                    <a:pt x="25424" y="9412"/>
                  </a:lnTo>
                  <a:lnTo>
                    <a:pt x="25207" y="9612"/>
                  </a:lnTo>
                  <a:lnTo>
                    <a:pt x="24990" y="9805"/>
                  </a:lnTo>
                  <a:lnTo>
                    <a:pt x="24990" y="9805"/>
                  </a:lnTo>
                  <a:lnTo>
                    <a:pt x="25207" y="9997"/>
                  </a:lnTo>
                  <a:lnTo>
                    <a:pt x="25424" y="10205"/>
                  </a:lnTo>
                  <a:lnTo>
                    <a:pt x="25624" y="10421"/>
                  </a:lnTo>
                  <a:lnTo>
                    <a:pt x="25809" y="10646"/>
                  </a:lnTo>
                  <a:lnTo>
                    <a:pt x="25977" y="10887"/>
                  </a:lnTo>
                  <a:lnTo>
                    <a:pt x="26138" y="11143"/>
                  </a:lnTo>
                  <a:lnTo>
                    <a:pt x="26290" y="11401"/>
                  </a:lnTo>
                  <a:lnTo>
                    <a:pt x="26419" y="11674"/>
                  </a:lnTo>
                  <a:lnTo>
                    <a:pt x="26539" y="11955"/>
                  </a:lnTo>
                  <a:lnTo>
                    <a:pt x="26644" y="12243"/>
                  </a:lnTo>
                  <a:lnTo>
                    <a:pt x="26732" y="12540"/>
                  </a:lnTo>
                  <a:lnTo>
                    <a:pt x="26804" y="12845"/>
                  </a:lnTo>
                  <a:lnTo>
                    <a:pt x="26860" y="13149"/>
                  </a:lnTo>
                  <a:lnTo>
                    <a:pt x="26908" y="13462"/>
                  </a:lnTo>
                  <a:lnTo>
                    <a:pt x="26932" y="13775"/>
                  </a:lnTo>
                  <a:lnTo>
                    <a:pt x="26940" y="14096"/>
                  </a:lnTo>
                  <a:lnTo>
                    <a:pt x="26940" y="14096"/>
                  </a:lnTo>
                  <a:lnTo>
                    <a:pt x="26932" y="14385"/>
                  </a:lnTo>
                  <a:lnTo>
                    <a:pt x="26908" y="14666"/>
                  </a:lnTo>
                  <a:lnTo>
                    <a:pt x="26875" y="14947"/>
                  </a:lnTo>
                  <a:lnTo>
                    <a:pt x="26827" y="15220"/>
                  </a:lnTo>
                  <a:lnTo>
                    <a:pt x="26764" y="15493"/>
                  </a:lnTo>
                  <a:lnTo>
                    <a:pt x="26692" y="15758"/>
                  </a:lnTo>
                  <a:lnTo>
                    <a:pt x="26611" y="16014"/>
                  </a:lnTo>
                  <a:lnTo>
                    <a:pt x="26507" y="16270"/>
                  </a:lnTo>
                  <a:lnTo>
                    <a:pt x="26403" y="16520"/>
                  </a:lnTo>
                  <a:lnTo>
                    <a:pt x="26283" y="16761"/>
                  </a:lnTo>
                  <a:lnTo>
                    <a:pt x="26146" y="17001"/>
                  </a:lnTo>
                  <a:lnTo>
                    <a:pt x="26010" y="17225"/>
                  </a:lnTo>
                  <a:lnTo>
                    <a:pt x="25857" y="17450"/>
                  </a:lnTo>
                  <a:lnTo>
                    <a:pt x="25689" y="17667"/>
                  </a:lnTo>
                  <a:lnTo>
                    <a:pt x="25520" y="17867"/>
                  </a:lnTo>
                  <a:lnTo>
                    <a:pt x="25336" y="18068"/>
                  </a:lnTo>
                  <a:lnTo>
                    <a:pt x="25151" y="18253"/>
                  </a:lnTo>
                  <a:lnTo>
                    <a:pt x="24950" y="18438"/>
                  </a:lnTo>
                  <a:lnTo>
                    <a:pt x="24742" y="18606"/>
                  </a:lnTo>
                  <a:lnTo>
                    <a:pt x="24526" y="18759"/>
                  </a:lnTo>
                  <a:lnTo>
                    <a:pt x="24308" y="18910"/>
                  </a:lnTo>
                  <a:lnTo>
                    <a:pt x="24075" y="19047"/>
                  </a:lnTo>
                  <a:lnTo>
                    <a:pt x="23843" y="19175"/>
                  </a:lnTo>
                  <a:lnTo>
                    <a:pt x="23594" y="19288"/>
                  </a:lnTo>
                  <a:lnTo>
                    <a:pt x="23346" y="19392"/>
                  </a:lnTo>
                  <a:lnTo>
                    <a:pt x="23089" y="19481"/>
                  </a:lnTo>
                  <a:lnTo>
                    <a:pt x="22832" y="19561"/>
                  </a:lnTo>
                  <a:lnTo>
                    <a:pt x="22568" y="19624"/>
                  </a:lnTo>
                  <a:lnTo>
                    <a:pt x="22295" y="19672"/>
                  </a:lnTo>
                  <a:lnTo>
                    <a:pt x="22014" y="19705"/>
                  </a:lnTo>
                  <a:lnTo>
                    <a:pt x="21741" y="19729"/>
                  </a:lnTo>
                  <a:lnTo>
                    <a:pt x="21453" y="19737"/>
                  </a:lnTo>
                  <a:lnTo>
                    <a:pt x="21453" y="19737"/>
                  </a:lnTo>
                  <a:lnTo>
                    <a:pt x="0" y="19737"/>
                  </a:lnTo>
                  <a:lnTo>
                    <a:pt x="0" y="19737"/>
                  </a:lnTo>
                  <a:lnTo>
                    <a:pt x="514" y="19215"/>
                  </a:lnTo>
                  <a:lnTo>
                    <a:pt x="1027" y="18710"/>
                  </a:lnTo>
                  <a:lnTo>
                    <a:pt x="1532" y="18228"/>
                  </a:lnTo>
                  <a:lnTo>
                    <a:pt x="2038" y="17755"/>
                  </a:lnTo>
                  <a:lnTo>
                    <a:pt x="2551" y="17298"/>
                  </a:lnTo>
                  <a:lnTo>
                    <a:pt x="3048" y="16856"/>
                  </a:lnTo>
                  <a:lnTo>
                    <a:pt x="3554" y="16423"/>
                  </a:lnTo>
                  <a:lnTo>
                    <a:pt x="4051" y="16014"/>
                  </a:lnTo>
                  <a:lnTo>
                    <a:pt x="4549" y="15613"/>
                  </a:lnTo>
                  <a:lnTo>
                    <a:pt x="5038" y="15227"/>
                  </a:lnTo>
                  <a:lnTo>
                    <a:pt x="5528" y="14859"/>
                  </a:lnTo>
                  <a:lnTo>
                    <a:pt x="6018" y="14505"/>
                  </a:lnTo>
                  <a:lnTo>
                    <a:pt x="6499" y="14161"/>
                  </a:lnTo>
                  <a:lnTo>
                    <a:pt x="6980" y="13832"/>
                  </a:lnTo>
                  <a:lnTo>
                    <a:pt x="7453" y="13511"/>
                  </a:lnTo>
                  <a:lnTo>
                    <a:pt x="7919" y="13206"/>
                  </a:lnTo>
                  <a:lnTo>
                    <a:pt x="8392" y="12917"/>
                  </a:lnTo>
                  <a:lnTo>
                    <a:pt x="8849" y="12636"/>
                  </a:lnTo>
                  <a:lnTo>
                    <a:pt x="9307" y="12364"/>
                  </a:lnTo>
                  <a:lnTo>
                    <a:pt x="9756" y="12106"/>
                  </a:lnTo>
                  <a:lnTo>
                    <a:pt x="10205" y="11858"/>
                  </a:lnTo>
                  <a:lnTo>
                    <a:pt x="10646" y="11625"/>
                  </a:lnTo>
                  <a:lnTo>
                    <a:pt x="11087" y="11401"/>
                  </a:lnTo>
                  <a:lnTo>
                    <a:pt x="11521" y="11184"/>
                  </a:lnTo>
                  <a:lnTo>
                    <a:pt x="11946" y="10983"/>
                  </a:lnTo>
                  <a:lnTo>
                    <a:pt x="12363" y="10782"/>
                  </a:lnTo>
                  <a:lnTo>
                    <a:pt x="12781" y="10598"/>
                  </a:lnTo>
                  <a:lnTo>
                    <a:pt x="13182" y="10421"/>
                  </a:lnTo>
                  <a:lnTo>
                    <a:pt x="13582" y="10253"/>
                  </a:lnTo>
                  <a:lnTo>
                    <a:pt x="13983" y="10100"/>
                  </a:lnTo>
                  <a:lnTo>
                    <a:pt x="14368" y="9948"/>
                  </a:lnTo>
                  <a:lnTo>
                    <a:pt x="14745" y="9805"/>
                  </a:lnTo>
                  <a:lnTo>
                    <a:pt x="14745" y="9805"/>
                  </a:lnTo>
                  <a:lnTo>
                    <a:pt x="14368" y="9668"/>
                  </a:lnTo>
                  <a:lnTo>
                    <a:pt x="13983" y="9516"/>
                  </a:lnTo>
                  <a:lnTo>
                    <a:pt x="13582" y="9356"/>
                  </a:lnTo>
                  <a:lnTo>
                    <a:pt x="13182" y="9187"/>
                  </a:lnTo>
                  <a:lnTo>
                    <a:pt x="12781" y="9010"/>
                  </a:lnTo>
                  <a:lnTo>
                    <a:pt x="12363" y="8825"/>
                  </a:lnTo>
                  <a:lnTo>
                    <a:pt x="11946" y="8634"/>
                  </a:lnTo>
                  <a:lnTo>
                    <a:pt x="11521" y="8433"/>
                  </a:lnTo>
                  <a:lnTo>
                    <a:pt x="11087" y="8216"/>
                  </a:lnTo>
                  <a:lnTo>
                    <a:pt x="10646" y="7992"/>
                  </a:lnTo>
                  <a:lnTo>
                    <a:pt x="10205" y="7759"/>
                  </a:lnTo>
                  <a:lnTo>
                    <a:pt x="9756" y="7510"/>
                  </a:lnTo>
                  <a:lnTo>
                    <a:pt x="9307" y="7253"/>
                  </a:lnTo>
                  <a:lnTo>
                    <a:pt x="8849" y="6989"/>
                  </a:lnTo>
                  <a:lnTo>
                    <a:pt x="8392" y="6708"/>
                  </a:lnTo>
                  <a:lnTo>
                    <a:pt x="7919" y="6419"/>
                  </a:lnTo>
                  <a:lnTo>
                    <a:pt x="7453" y="6114"/>
                  </a:lnTo>
                  <a:lnTo>
                    <a:pt x="6980" y="5801"/>
                  </a:lnTo>
                  <a:lnTo>
                    <a:pt x="6499" y="5480"/>
                  </a:lnTo>
                  <a:lnTo>
                    <a:pt x="6018" y="5135"/>
                  </a:lnTo>
                  <a:lnTo>
                    <a:pt x="5528" y="4790"/>
                  </a:lnTo>
                  <a:lnTo>
                    <a:pt x="5038" y="4421"/>
                  </a:lnTo>
                  <a:lnTo>
                    <a:pt x="4549" y="4044"/>
                  </a:lnTo>
                  <a:lnTo>
                    <a:pt x="4051" y="3651"/>
                  </a:lnTo>
                  <a:lnTo>
                    <a:pt x="3554" y="3249"/>
                  </a:lnTo>
                  <a:lnTo>
                    <a:pt x="3048" y="2825"/>
                  </a:lnTo>
                  <a:lnTo>
                    <a:pt x="2551" y="2391"/>
                  </a:lnTo>
                  <a:lnTo>
                    <a:pt x="2038" y="1942"/>
                  </a:lnTo>
                  <a:lnTo>
                    <a:pt x="1532" y="1476"/>
                  </a:lnTo>
                  <a:lnTo>
                    <a:pt x="1027" y="1003"/>
                  </a:lnTo>
                  <a:lnTo>
                    <a:pt x="514" y="506"/>
                  </a:lnTo>
                  <a:lnTo>
                    <a:pt x="0" y="0"/>
                  </a:lnTo>
                  <a:lnTo>
                    <a:pt x="2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0964" y="1418555"/>
            <a:ext cx="2890836" cy="3052860"/>
          </a:xfrm>
          <a:solidFill>
            <a:srgbClr val="A6A6A6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3" name="Freeform 23"/>
          <p:cNvSpPr>
            <a:spLocks noChangeArrowheads="1"/>
          </p:cNvSpPr>
          <p:nvPr userDrawn="1"/>
        </p:nvSpPr>
        <p:spPr bwMode="auto">
          <a:xfrm>
            <a:off x="0" y="1417319"/>
            <a:ext cx="80964" cy="3054096"/>
          </a:xfrm>
          <a:custGeom>
            <a:avLst/>
            <a:gdLst>
              <a:gd name="T0" fmla="*/ 6374 w 6375"/>
              <a:gd name="T1" fmla="*/ 0 h 3226"/>
              <a:gd name="T2" fmla="*/ 0 w 6375"/>
              <a:gd name="T3" fmla="*/ 0 h 3226"/>
              <a:gd name="T4" fmla="*/ 0 w 6375"/>
              <a:gd name="T5" fmla="*/ 3225 h 3226"/>
              <a:gd name="T6" fmla="*/ 6374 w 6375"/>
              <a:gd name="T7" fmla="*/ 3225 h 3226"/>
              <a:gd name="T8" fmla="*/ 6374 w 6375"/>
              <a:gd name="T9" fmla="*/ 0 h 3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5" h="3226">
                <a:moveTo>
                  <a:pt x="6374" y="0"/>
                </a:moveTo>
                <a:lnTo>
                  <a:pt x="0" y="0"/>
                </a:lnTo>
                <a:lnTo>
                  <a:pt x="0" y="3225"/>
                </a:lnTo>
                <a:lnTo>
                  <a:pt x="6374" y="3225"/>
                </a:lnTo>
                <a:lnTo>
                  <a:pt x="6374" y="0"/>
                </a:lnTo>
              </a:path>
            </a:pathLst>
          </a:custGeom>
          <a:gradFill flip="none" rotWithShape="1">
            <a:gsLst>
              <a:gs pos="0">
                <a:srgbClr val="C10000"/>
              </a:gs>
              <a:gs pos="100000">
                <a:srgbClr val="9C0000"/>
              </a:gs>
            </a:gsLst>
            <a:lin ang="0" scaled="1"/>
            <a:tileRect/>
          </a:gradFill>
          <a:extLst/>
        </p:spPr>
        <p:txBody>
          <a:bodyPr vert="horz" lIns="548640" tIns="182880" rIns="18288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CC0000"/>
              </a:buClr>
              <a:buFont typeface="Wingdings" charset="2"/>
              <a:buNone/>
            </a:pPr>
            <a:endParaRPr lang="en-US" sz="3000" spc="-40">
              <a:solidFill>
                <a:srgbClr val="FFFFFF"/>
              </a:solidFill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9" b="27371"/>
          <a:stretch/>
        </p:blipFill>
        <p:spPr>
          <a:xfrm>
            <a:off x="3125691" y="1423398"/>
            <a:ext cx="6019262" cy="3048017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3509616" y="1916289"/>
            <a:ext cx="5260743" cy="9906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4200" spc="-12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52507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685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136525" cy="5076825"/>
            <a:chOff x="2" y="-1"/>
            <a:chExt cx="136523" cy="5076827"/>
          </a:xfrm>
        </p:grpSpPr>
        <p:sp>
          <p:nvSpPr>
            <p:cNvPr id="7" name="Rectangle 7"/>
            <p:cNvSpPr>
              <a:spLocks noChangeArrowheads="1"/>
            </p:cNvSpPr>
            <p:nvPr userDrawn="1"/>
          </p:nvSpPr>
          <p:spPr bwMode="gray">
            <a:xfrm>
              <a:off x="2" y="-1"/>
              <a:ext cx="136523" cy="1135064"/>
            </a:xfrm>
            <a:prstGeom prst="rect">
              <a:avLst/>
            </a:prstGeom>
            <a:gradFill rotWithShape="1">
              <a:gsLst>
                <a:gs pos="0">
                  <a:srgbClr val="DA5800"/>
                </a:gs>
                <a:gs pos="50000">
                  <a:srgbClr val="FF6600"/>
                </a:gs>
                <a:gs pos="100000">
                  <a:srgbClr val="FF993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6"/>
            <p:cNvSpPr>
              <a:spLocks noChangeArrowheads="1"/>
            </p:cNvSpPr>
            <p:nvPr userDrawn="1"/>
          </p:nvSpPr>
          <p:spPr bwMode="gray">
            <a:xfrm>
              <a:off x="1590" y="1201737"/>
              <a:ext cx="134935" cy="387508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29" y="458390"/>
            <a:ext cx="8208875" cy="472437"/>
          </a:xfrm>
        </p:spPr>
        <p:txBody>
          <a:bodyPr/>
          <a:lstStyle>
            <a:lvl1pPr>
              <a:lnSpc>
                <a:spcPct val="95000"/>
              </a:lnSpc>
              <a:defRPr sz="2600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88" y="1336675"/>
            <a:ext cx="8210856" cy="3316288"/>
          </a:xfrm>
        </p:spPr>
        <p:txBody>
          <a:bodyPr/>
          <a:lstStyle>
            <a:lvl1pPr>
              <a:lnSpc>
                <a:spcPct val="95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marL="401638" indent="-169863">
              <a:lnSpc>
                <a:spcPct val="95000"/>
              </a:lnSpc>
              <a:buClr>
                <a:schemeClr val="tx2"/>
              </a:buClr>
              <a:defRPr sz="1800" b="0">
                <a:solidFill>
                  <a:schemeClr val="tx1"/>
                </a:solidFill>
                <a:latin typeface="+mn-lt"/>
              </a:defRPr>
            </a:lvl2pPr>
            <a:lvl3pPr marL="6302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3pPr>
            <a:lvl4pPr marL="858838" indent="-169863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4pPr>
            <a:lvl5pPr marL="1087438" indent="-173038">
              <a:lnSpc>
                <a:spcPct val="95000"/>
              </a:lnSpc>
              <a:buClr>
                <a:schemeClr val="tx2"/>
              </a:buClr>
              <a:defRPr sz="14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240281" y="853798"/>
            <a:ext cx="8206105" cy="38472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4479925" y="4973638"/>
            <a:ext cx="1089025" cy="115887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2012 Brocade Communications Systems, Inc. CONFIDENTIAL—For Internal Use Only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997D93-C3E7-C24A-A221-087129D11F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0963"/>
            <a:ext cx="1295400" cy="64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738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CD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1188720"/>
          </a:xfrm>
        </p:spPr>
        <p:txBody>
          <a:bodyPr lIns="0" rIns="182880" anchor="t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CD_Title/Red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1188720"/>
          </a:xfrm>
        </p:spPr>
        <p:txBody>
          <a:bodyPr lIns="0" rIns="182880"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318000"/>
            <a:ext cx="9144000" cy="555106"/>
          </a:xfrm>
          <a:gradFill flip="none" rotWithShape="1">
            <a:gsLst>
              <a:gs pos="0">
                <a:schemeClr val="bg2">
                  <a:lumMod val="75000"/>
                </a:schemeClr>
              </a:gs>
              <a:gs pos="73000">
                <a:schemeClr val="bg2"/>
              </a:gs>
              <a:gs pos="100000">
                <a:schemeClr val="bg2"/>
              </a:gs>
            </a:gsLst>
            <a:lin ang="5400000" scaled="0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4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125788" y="1419224"/>
            <a:ext cx="6018213" cy="3048001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3" y="347472"/>
            <a:ext cx="7795337" cy="509046"/>
          </a:xfrm>
        </p:spPr>
        <p:txBody>
          <a:bodyPr lIns="0" rIns="182880" anchor="t" anchorCtr="0">
            <a:no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5313" y="928688"/>
            <a:ext cx="7780337" cy="271462"/>
          </a:xfrm>
        </p:spPr>
        <p:txBody>
          <a:bodyPr lIns="0" tIns="0" rIns="182880" bIns="0" anchor="t" anchorCtr="0">
            <a:noAutofit/>
          </a:bodyPr>
          <a:lstStyle>
            <a:lvl1pPr marL="0" indent="0">
              <a:buNone/>
              <a:defRPr sz="2000" cap="all" spc="-5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0962" y="1418555"/>
            <a:ext cx="2897187" cy="3048000"/>
          </a:xfrm>
          <a:gradFill flip="none" rotWithShape="1">
            <a:gsLst>
              <a:gs pos="15000">
                <a:srgbClr val="B70000"/>
              </a:gs>
              <a:gs pos="75000">
                <a:srgbClr val="8C0000"/>
              </a:gs>
            </a:gsLst>
            <a:lin ang="20340000" scaled="0"/>
            <a:tileRect/>
          </a:gradFill>
        </p:spPr>
        <p:txBody>
          <a:bodyPr lIns="548640" tIns="228600" rIns="18288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000">
                <a:solidFill>
                  <a:schemeClr val="bg1"/>
                </a:solidFill>
              </a:defRPr>
            </a:lvl1pPr>
            <a:lvl2pPr marL="301752" indent="0">
              <a:buNone/>
              <a:defRPr>
                <a:solidFill>
                  <a:schemeClr val="bg1"/>
                </a:solidFill>
              </a:defRPr>
            </a:lvl2pPr>
            <a:lvl3pPr marL="50292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8686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418555"/>
            <a:ext cx="80963" cy="3054350"/>
          </a:xfrm>
          <a:prstGeom prst="rect">
            <a:avLst/>
          </a:prstGeom>
          <a:gradFill flip="none" rotWithShape="1">
            <a:gsLst>
              <a:gs pos="0">
                <a:srgbClr val="8F0000"/>
              </a:gs>
              <a:gs pos="100000">
                <a:srgbClr val="8400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44850" y="1523597"/>
            <a:ext cx="5525509" cy="2880871"/>
          </a:xfrm>
        </p:spPr>
        <p:txBody>
          <a:bodyPr rIns="0" bIns="91440" anchor="t" anchorCtr="0">
            <a:noAutofit/>
          </a:bodyPr>
          <a:lstStyle>
            <a:lvl1pPr>
              <a:lnSpc>
                <a:spcPct val="90000"/>
              </a:lnSpc>
              <a:spcBef>
                <a:spcPts val="1100"/>
              </a:spcBef>
              <a:defRPr/>
            </a:lvl1pPr>
            <a:lvl2pPr>
              <a:lnSpc>
                <a:spcPct val="85000"/>
              </a:lnSpc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85000"/>
              </a:lnSpc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0000"/>
                </a:solidFill>
              </a:defRPr>
            </a:lvl3pPr>
            <a:lvl4pPr>
              <a:lnSpc>
                <a:spcPct val="85000"/>
              </a:lnSpc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0000"/>
                </a:solidFill>
              </a:defRPr>
            </a:lvl4pPr>
            <a:lvl5pPr>
              <a:lnSpc>
                <a:spcPct val="85000"/>
              </a:lnSpc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883567"/>
            <a:ext cx="2743200" cy="137160"/>
          </a:xfrm>
        </p:spPr>
        <p:txBody>
          <a:bodyPr lIns="0" tIns="0" rIns="0" bIns="0" anchor="b" anchorCtr="0"/>
          <a:lstStyle>
            <a:lvl1pPr marL="0" indent="0" algn="l">
              <a:buNone/>
              <a:defRPr sz="600" cap="all">
                <a:solidFill>
                  <a:srgbClr val="D6D6D6"/>
                </a:solidFill>
              </a:defRPr>
            </a:lvl1pPr>
            <a:lvl2pPr marL="173037" indent="0" algn="l">
              <a:buNone/>
              <a:defRPr sz="600">
                <a:solidFill>
                  <a:srgbClr val="FFFFFF"/>
                </a:solidFill>
              </a:defRPr>
            </a:lvl2pPr>
            <a:lvl3pPr marL="346075" indent="0" algn="l">
              <a:buNone/>
              <a:defRPr sz="600">
                <a:solidFill>
                  <a:srgbClr val="FFFFFF"/>
                </a:solidFill>
              </a:defRPr>
            </a:lvl3pPr>
            <a:lvl4pPr marL="512762" indent="0" algn="l">
              <a:buNone/>
              <a:defRPr sz="600">
                <a:solidFill>
                  <a:srgbClr val="FFFFFF"/>
                </a:solidFill>
              </a:defRPr>
            </a:lvl4pPr>
            <a:lvl5pPr marL="685800" indent="0" algn="l">
              <a:buNone/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348031"/>
            <a:ext cx="7724648" cy="509046"/>
          </a:xfrm>
          <a:prstGeom prst="rect">
            <a:avLst/>
          </a:prstGeom>
        </p:spPr>
        <p:txBody>
          <a:bodyPr vert="horz" lIns="0" tIns="0" rIns="18288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822" y="1200151"/>
            <a:ext cx="811072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375650" y="136525"/>
            <a:ext cx="768350" cy="508000"/>
            <a:chOff x="8375650" y="136525"/>
            <a:chExt cx="768350" cy="50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375650" y="136525"/>
              <a:ext cx="768350" cy="508000"/>
            </a:xfrm>
            <a:prstGeom prst="rect">
              <a:avLst/>
            </a:prstGeom>
            <a:gradFill flip="none" rotWithShape="1">
              <a:gsLst>
                <a:gs pos="42000">
                  <a:srgbClr val="CB0000"/>
                </a:gs>
                <a:gs pos="100000">
                  <a:srgbClr val="FF0000"/>
                </a:gs>
              </a:gsLst>
              <a:lin ang="9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"/>
            <p:cNvSpPr>
              <a:spLocks noChangeArrowheads="1"/>
            </p:cNvSpPr>
            <p:nvPr userDrawn="1"/>
          </p:nvSpPr>
          <p:spPr bwMode="auto">
            <a:xfrm>
              <a:off x="8496300" y="237042"/>
              <a:ext cx="415926" cy="304745"/>
            </a:xfrm>
            <a:custGeom>
              <a:avLst/>
              <a:gdLst>
                <a:gd name="T0" fmla="*/ 20009 w 26941"/>
                <a:gd name="T1" fmla="*/ 11336 h 19738"/>
                <a:gd name="T2" fmla="*/ 17971 w 26941"/>
                <a:gd name="T3" fmla="*/ 11674 h 19738"/>
                <a:gd name="T4" fmla="*/ 15620 w 26941"/>
                <a:gd name="T5" fmla="*/ 12396 h 19738"/>
                <a:gd name="T6" fmla="*/ 12917 w 26941"/>
                <a:gd name="T7" fmla="*/ 13599 h 19738"/>
                <a:gd name="T8" fmla="*/ 9836 w 26941"/>
                <a:gd name="T9" fmla="*/ 15372 h 19738"/>
                <a:gd name="T10" fmla="*/ 21212 w 26941"/>
                <a:gd name="T11" fmla="*/ 16921 h 19738"/>
                <a:gd name="T12" fmla="*/ 21869 w 26941"/>
                <a:gd name="T13" fmla="*/ 16832 h 19738"/>
                <a:gd name="T14" fmla="*/ 22591 w 26941"/>
                <a:gd name="T15" fmla="*/ 16520 h 19738"/>
                <a:gd name="T16" fmla="*/ 23185 w 26941"/>
                <a:gd name="T17" fmla="*/ 16006 h 19738"/>
                <a:gd name="T18" fmla="*/ 23626 w 26941"/>
                <a:gd name="T19" fmla="*/ 15332 h 19738"/>
                <a:gd name="T20" fmla="*/ 23859 w 26941"/>
                <a:gd name="T21" fmla="*/ 14538 h 19738"/>
                <a:gd name="T22" fmla="*/ 23875 w 26941"/>
                <a:gd name="T23" fmla="*/ 13823 h 19738"/>
                <a:gd name="T24" fmla="*/ 23674 w 26941"/>
                <a:gd name="T25" fmla="*/ 13038 h 19738"/>
                <a:gd name="T26" fmla="*/ 23273 w 26941"/>
                <a:gd name="T27" fmla="*/ 12339 h 19738"/>
                <a:gd name="T28" fmla="*/ 22704 w 26941"/>
                <a:gd name="T29" fmla="*/ 11785 h 19738"/>
                <a:gd name="T30" fmla="*/ 21998 w 26941"/>
                <a:gd name="T31" fmla="*/ 11409 h 19738"/>
                <a:gd name="T32" fmla="*/ 21212 w 26941"/>
                <a:gd name="T33" fmla="*/ 11280 h 19738"/>
                <a:gd name="T34" fmla="*/ 8721 w 26941"/>
                <a:gd name="T35" fmla="*/ 3507 h 19738"/>
                <a:gd name="T36" fmla="*/ 11938 w 26941"/>
                <a:gd name="T37" fmla="*/ 5488 h 19738"/>
                <a:gd name="T38" fmla="*/ 14753 w 26941"/>
                <a:gd name="T39" fmla="*/ 6876 h 19738"/>
                <a:gd name="T40" fmla="*/ 17224 w 26941"/>
                <a:gd name="T41" fmla="*/ 7751 h 19738"/>
                <a:gd name="T42" fmla="*/ 19358 w 26941"/>
                <a:gd name="T43" fmla="*/ 8200 h 19738"/>
                <a:gd name="T44" fmla="*/ 21212 w 26941"/>
                <a:gd name="T45" fmla="*/ 8336 h 19738"/>
                <a:gd name="T46" fmla="*/ 21869 w 26941"/>
                <a:gd name="T47" fmla="*/ 8248 h 19738"/>
                <a:gd name="T48" fmla="*/ 22591 w 26941"/>
                <a:gd name="T49" fmla="*/ 7935 h 19738"/>
                <a:gd name="T50" fmla="*/ 23185 w 26941"/>
                <a:gd name="T51" fmla="*/ 7430 h 19738"/>
                <a:gd name="T52" fmla="*/ 23626 w 26941"/>
                <a:gd name="T53" fmla="*/ 6756 h 19738"/>
                <a:gd name="T54" fmla="*/ 23859 w 26941"/>
                <a:gd name="T55" fmla="*/ 5954 h 19738"/>
                <a:gd name="T56" fmla="*/ 23875 w 26941"/>
                <a:gd name="T57" fmla="*/ 5223 h 19738"/>
                <a:gd name="T58" fmla="*/ 23674 w 26941"/>
                <a:gd name="T59" fmla="*/ 4405 h 19738"/>
                <a:gd name="T60" fmla="*/ 23273 w 26941"/>
                <a:gd name="T61" fmla="*/ 3707 h 19738"/>
                <a:gd name="T62" fmla="*/ 22704 w 26941"/>
                <a:gd name="T63" fmla="*/ 3169 h 19738"/>
                <a:gd name="T64" fmla="*/ 21998 w 26941"/>
                <a:gd name="T65" fmla="*/ 2816 h 19738"/>
                <a:gd name="T66" fmla="*/ 21212 w 26941"/>
                <a:gd name="T67" fmla="*/ 2696 h 19738"/>
                <a:gd name="T68" fmla="*/ 22568 w 26941"/>
                <a:gd name="T69" fmla="*/ 113 h 19738"/>
                <a:gd name="T70" fmla="*/ 24075 w 26941"/>
                <a:gd name="T71" fmla="*/ 658 h 19738"/>
                <a:gd name="T72" fmla="*/ 25336 w 26941"/>
                <a:gd name="T73" fmla="*/ 1605 h 19738"/>
                <a:gd name="T74" fmla="*/ 26283 w 26941"/>
                <a:gd name="T75" fmla="*/ 2881 h 19738"/>
                <a:gd name="T76" fmla="*/ 26827 w 26941"/>
                <a:gd name="T77" fmla="*/ 4397 h 19738"/>
                <a:gd name="T78" fmla="*/ 26932 w 26941"/>
                <a:gd name="T79" fmla="*/ 5833 h 19738"/>
                <a:gd name="T80" fmla="*/ 26539 w 26941"/>
                <a:gd name="T81" fmla="*/ 7654 h 19738"/>
                <a:gd name="T82" fmla="*/ 25624 w 26941"/>
                <a:gd name="T83" fmla="*/ 9195 h 19738"/>
                <a:gd name="T84" fmla="*/ 25424 w 26941"/>
                <a:gd name="T85" fmla="*/ 10205 h 19738"/>
                <a:gd name="T86" fmla="*/ 26419 w 26941"/>
                <a:gd name="T87" fmla="*/ 11674 h 19738"/>
                <a:gd name="T88" fmla="*/ 26908 w 26941"/>
                <a:gd name="T89" fmla="*/ 13462 h 19738"/>
                <a:gd name="T90" fmla="*/ 26875 w 26941"/>
                <a:gd name="T91" fmla="*/ 14947 h 19738"/>
                <a:gd name="T92" fmla="*/ 26403 w 26941"/>
                <a:gd name="T93" fmla="*/ 16520 h 19738"/>
                <a:gd name="T94" fmla="*/ 25520 w 26941"/>
                <a:gd name="T95" fmla="*/ 17867 h 19738"/>
                <a:gd name="T96" fmla="*/ 24308 w 26941"/>
                <a:gd name="T97" fmla="*/ 18910 h 19738"/>
                <a:gd name="T98" fmla="*/ 22832 w 26941"/>
                <a:gd name="T99" fmla="*/ 19561 h 19738"/>
                <a:gd name="T100" fmla="*/ 21453 w 26941"/>
                <a:gd name="T101" fmla="*/ 19737 h 19738"/>
                <a:gd name="T102" fmla="*/ 2038 w 26941"/>
                <a:gd name="T103" fmla="*/ 17755 h 19738"/>
                <a:gd name="T104" fmla="*/ 5038 w 26941"/>
                <a:gd name="T105" fmla="*/ 15227 h 19738"/>
                <a:gd name="T106" fmla="*/ 7919 w 26941"/>
                <a:gd name="T107" fmla="*/ 13206 h 19738"/>
                <a:gd name="T108" fmla="*/ 10646 w 26941"/>
                <a:gd name="T109" fmla="*/ 11625 h 19738"/>
                <a:gd name="T110" fmla="*/ 13182 w 26941"/>
                <a:gd name="T111" fmla="*/ 10421 h 19738"/>
                <a:gd name="T112" fmla="*/ 14368 w 26941"/>
                <a:gd name="T113" fmla="*/ 9668 h 19738"/>
                <a:gd name="T114" fmla="*/ 11946 w 26941"/>
                <a:gd name="T115" fmla="*/ 8634 h 19738"/>
                <a:gd name="T116" fmla="*/ 9307 w 26941"/>
                <a:gd name="T117" fmla="*/ 7253 h 19738"/>
                <a:gd name="T118" fmla="*/ 6499 w 26941"/>
                <a:gd name="T119" fmla="*/ 5480 h 19738"/>
                <a:gd name="T120" fmla="*/ 3554 w 26941"/>
                <a:gd name="T121" fmla="*/ 3249 h 19738"/>
                <a:gd name="T122" fmla="*/ 514 w 26941"/>
                <a:gd name="T123" fmla="*/ 506 h 19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41" h="19738">
                  <a:moveTo>
                    <a:pt x="21212" y="11280"/>
                  </a:moveTo>
                  <a:lnTo>
                    <a:pt x="21212" y="11280"/>
                  </a:lnTo>
                  <a:lnTo>
                    <a:pt x="20922" y="11280"/>
                  </a:lnTo>
                  <a:lnTo>
                    <a:pt x="20626" y="11288"/>
                  </a:lnTo>
                  <a:lnTo>
                    <a:pt x="20321" y="11313"/>
                  </a:lnTo>
                  <a:lnTo>
                    <a:pt x="20009" y="11336"/>
                  </a:lnTo>
                  <a:lnTo>
                    <a:pt x="19688" y="11368"/>
                  </a:lnTo>
                  <a:lnTo>
                    <a:pt x="19358" y="11409"/>
                  </a:lnTo>
                  <a:lnTo>
                    <a:pt x="19021" y="11456"/>
                  </a:lnTo>
                  <a:lnTo>
                    <a:pt x="18684" y="11521"/>
                  </a:lnTo>
                  <a:lnTo>
                    <a:pt x="18332" y="11593"/>
                  </a:lnTo>
                  <a:lnTo>
                    <a:pt x="17971" y="11674"/>
                  </a:lnTo>
                  <a:lnTo>
                    <a:pt x="17601" y="11762"/>
                  </a:lnTo>
                  <a:lnTo>
                    <a:pt x="17224" y="11865"/>
                  </a:lnTo>
                  <a:lnTo>
                    <a:pt x="16831" y="11978"/>
                  </a:lnTo>
                  <a:lnTo>
                    <a:pt x="16438" y="12106"/>
                  </a:lnTo>
                  <a:lnTo>
                    <a:pt x="16029" y="12243"/>
                  </a:lnTo>
                  <a:lnTo>
                    <a:pt x="15620" y="12396"/>
                  </a:lnTo>
                  <a:lnTo>
                    <a:pt x="15194" y="12564"/>
                  </a:lnTo>
                  <a:lnTo>
                    <a:pt x="14753" y="12740"/>
                  </a:lnTo>
                  <a:lnTo>
                    <a:pt x="14312" y="12933"/>
                  </a:lnTo>
                  <a:lnTo>
                    <a:pt x="13855" y="13141"/>
                  </a:lnTo>
                  <a:lnTo>
                    <a:pt x="13390" y="13359"/>
                  </a:lnTo>
                  <a:lnTo>
                    <a:pt x="12917" y="13599"/>
                  </a:lnTo>
                  <a:lnTo>
                    <a:pt x="12435" y="13856"/>
                  </a:lnTo>
                  <a:lnTo>
                    <a:pt x="11938" y="14121"/>
                  </a:lnTo>
                  <a:lnTo>
                    <a:pt x="11425" y="14409"/>
                  </a:lnTo>
                  <a:lnTo>
                    <a:pt x="10911" y="14715"/>
                  </a:lnTo>
                  <a:lnTo>
                    <a:pt x="10382" y="15036"/>
                  </a:lnTo>
                  <a:lnTo>
                    <a:pt x="9836" y="15372"/>
                  </a:lnTo>
                  <a:lnTo>
                    <a:pt x="9282" y="15733"/>
                  </a:lnTo>
                  <a:lnTo>
                    <a:pt x="8721" y="16110"/>
                  </a:lnTo>
                  <a:lnTo>
                    <a:pt x="8144" y="16503"/>
                  </a:lnTo>
                  <a:lnTo>
                    <a:pt x="7558" y="16921"/>
                  </a:lnTo>
                  <a:lnTo>
                    <a:pt x="7558" y="16921"/>
                  </a:lnTo>
                  <a:lnTo>
                    <a:pt x="21212" y="16921"/>
                  </a:lnTo>
                  <a:lnTo>
                    <a:pt x="21212" y="16921"/>
                  </a:lnTo>
                  <a:lnTo>
                    <a:pt x="21348" y="16912"/>
                  </a:lnTo>
                  <a:lnTo>
                    <a:pt x="21476" y="16904"/>
                  </a:lnTo>
                  <a:lnTo>
                    <a:pt x="21613" y="16889"/>
                  </a:lnTo>
                  <a:lnTo>
                    <a:pt x="21741" y="16864"/>
                  </a:lnTo>
                  <a:lnTo>
                    <a:pt x="21869" y="16832"/>
                  </a:lnTo>
                  <a:lnTo>
                    <a:pt x="21998" y="16792"/>
                  </a:lnTo>
                  <a:lnTo>
                    <a:pt x="22127" y="16752"/>
                  </a:lnTo>
                  <a:lnTo>
                    <a:pt x="22247" y="16704"/>
                  </a:lnTo>
                  <a:lnTo>
                    <a:pt x="22367" y="16648"/>
                  </a:lnTo>
                  <a:lnTo>
                    <a:pt x="22479" y="16583"/>
                  </a:lnTo>
                  <a:lnTo>
                    <a:pt x="22591" y="16520"/>
                  </a:lnTo>
                  <a:lnTo>
                    <a:pt x="22704" y="16448"/>
                  </a:lnTo>
                  <a:lnTo>
                    <a:pt x="22809" y="16367"/>
                  </a:lnTo>
                  <a:lnTo>
                    <a:pt x="22904" y="16287"/>
                  </a:lnTo>
                  <a:lnTo>
                    <a:pt x="23009" y="16199"/>
                  </a:lnTo>
                  <a:lnTo>
                    <a:pt x="23097" y="16102"/>
                  </a:lnTo>
                  <a:lnTo>
                    <a:pt x="23185" y="16006"/>
                  </a:lnTo>
                  <a:lnTo>
                    <a:pt x="23273" y="15909"/>
                  </a:lnTo>
                  <a:lnTo>
                    <a:pt x="23353" y="15798"/>
                  </a:lnTo>
                  <a:lnTo>
                    <a:pt x="23426" y="15693"/>
                  </a:lnTo>
                  <a:lnTo>
                    <a:pt x="23498" y="15573"/>
                  </a:lnTo>
                  <a:lnTo>
                    <a:pt x="23562" y="15460"/>
                  </a:lnTo>
                  <a:lnTo>
                    <a:pt x="23626" y="15332"/>
                  </a:lnTo>
                  <a:lnTo>
                    <a:pt x="23674" y="15212"/>
                  </a:lnTo>
                  <a:lnTo>
                    <a:pt x="23723" y="15084"/>
                  </a:lnTo>
                  <a:lnTo>
                    <a:pt x="23771" y="14947"/>
                  </a:lnTo>
                  <a:lnTo>
                    <a:pt x="23803" y="14818"/>
                  </a:lnTo>
                  <a:lnTo>
                    <a:pt x="23835" y="14675"/>
                  </a:lnTo>
                  <a:lnTo>
                    <a:pt x="23859" y="14538"/>
                  </a:lnTo>
                  <a:lnTo>
                    <a:pt x="23875" y="14394"/>
                  </a:lnTo>
                  <a:lnTo>
                    <a:pt x="23892" y="14249"/>
                  </a:lnTo>
                  <a:lnTo>
                    <a:pt x="23892" y="14096"/>
                  </a:lnTo>
                  <a:lnTo>
                    <a:pt x="23892" y="14096"/>
                  </a:lnTo>
                  <a:lnTo>
                    <a:pt x="23892" y="13960"/>
                  </a:lnTo>
                  <a:lnTo>
                    <a:pt x="23875" y="13823"/>
                  </a:lnTo>
                  <a:lnTo>
                    <a:pt x="23859" y="13687"/>
                  </a:lnTo>
                  <a:lnTo>
                    <a:pt x="23835" y="13551"/>
                  </a:lnTo>
                  <a:lnTo>
                    <a:pt x="23803" y="13422"/>
                  </a:lnTo>
                  <a:lnTo>
                    <a:pt x="23771" y="13294"/>
                  </a:lnTo>
                  <a:lnTo>
                    <a:pt x="23723" y="13166"/>
                  </a:lnTo>
                  <a:lnTo>
                    <a:pt x="23674" y="13038"/>
                  </a:lnTo>
                  <a:lnTo>
                    <a:pt x="23626" y="12908"/>
                  </a:lnTo>
                  <a:lnTo>
                    <a:pt x="23562" y="12788"/>
                  </a:lnTo>
                  <a:lnTo>
                    <a:pt x="23498" y="12677"/>
                  </a:lnTo>
                  <a:lnTo>
                    <a:pt x="23426" y="12556"/>
                  </a:lnTo>
                  <a:lnTo>
                    <a:pt x="23353" y="12444"/>
                  </a:lnTo>
                  <a:lnTo>
                    <a:pt x="23273" y="12339"/>
                  </a:lnTo>
                  <a:lnTo>
                    <a:pt x="23185" y="12235"/>
                  </a:lnTo>
                  <a:lnTo>
                    <a:pt x="23097" y="12138"/>
                  </a:lnTo>
                  <a:lnTo>
                    <a:pt x="23009" y="12043"/>
                  </a:lnTo>
                  <a:lnTo>
                    <a:pt x="22904" y="11946"/>
                  </a:lnTo>
                  <a:lnTo>
                    <a:pt x="22809" y="11865"/>
                  </a:lnTo>
                  <a:lnTo>
                    <a:pt x="22704" y="11785"/>
                  </a:lnTo>
                  <a:lnTo>
                    <a:pt x="22591" y="11705"/>
                  </a:lnTo>
                  <a:lnTo>
                    <a:pt x="22479" y="11634"/>
                  </a:lnTo>
                  <a:lnTo>
                    <a:pt x="22367" y="11569"/>
                  </a:lnTo>
                  <a:lnTo>
                    <a:pt x="22247" y="11513"/>
                  </a:lnTo>
                  <a:lnTo>
                    <a:pt x="22127" y="11456"/>
                  </a:lnTo>
                  <a:lnTo>
                    <a:pt x="21998" y="11409"/>
                  </a:lnTo>
                  <a:lnTo>
                    <a:pt x="21869" y="11368"/>
                  </a:lnTo>
                  <a:lnTo>
                    <a:pt x="21741" y="11336"/>
                  </a:lnTo>
                  <a:lnTo>
                    <a:pt x="21613" y="11313"/>
                  </a:lnTo>
                  <a:lnTo>
                    <a:pt x="21476" y="11296"/>
                  </a:lnTo>
                  <a:lnTo>
                    <a:pt x="21348" y="11280"/>
                  </a:lnTo>
                  <a:lnTo>
                    <a:pt x="21212" y="11280"/>
                  </a:lnTo>
                  <a:close/>
                  <a:moveTo>
                    <a:pt x="21212" y="2696"/>
                  </a:moveTo>
                  <a:lnTo>
                    <a:pt x="21212" y="2696"/>
                  </a:lnTo>
                  <a:lnTo>
                    <a:pt x="7558" y="2696"/>
                  </a:lnTo>
                  <a:lnTo>
                    <a:pt x="7558" y="2696"/>
                  </a:lnTo>
                  <a:lnTo>
                    <a:pt x="8144" y="3113"/>
                  </a:lnTo>
                  <a:lnTo>
                    <a:pt x="8721" y="3507"/>
                  </a:lnTo>
                  <a:lnTo>
                    <a:pt x="9282" y="3883"/>
                  </a:lnTo>
                  <a:lnTo>
                    <a:pt x="9836" y="4237"/>
                  </a:lnTo>
                  <a:lnTo>
                    <a:pt x="10382" y="4581"/>
                  </a:lnTo>
                  <a:lnTo>
                    <a:pt x="10911" y="4902"/>
                  </a:lnTo>
                  <a:lnTo>
                    <a:pt x="11425" y="5207"/>
                  </a:lnTo>
                  <a:lnTo>
                    <a:pt x="11938" y="5488"/>
                  </a:lnTo>
                  <a:lnTo>
                    <a:pt x="12435" y="5761"/>
                  </a:lnTo>
                  <a:lnTo>
                    <a:pt x="12917" y="6017"/>
                  </a:lnTo>
                  <a:lnTo>
                    <a:pt x="13390" y="6250"/>
                  </a:lnTo>
                  <a:lnTo>
                    <a:pt x="13855" y="6475"/>
                  </a:lnTo>
                  <a:lnTo>
                    <a:pt x="14312" y="6684"/>
                  </a:lnTo>
                  <a:lnTo>
                    <a:pt x="14753" y="6876"/>
                  </a:lnTo>
                  <a:lnTo>
                    <a:pt x="15194" y="7053"/>
                  </a:lnTo>
                  <a:lnTo>
                    <a:pt x="15620" y="7213"/>
                  </a:lnTo>
                  <a:lnTo>
                    <a:pt x="16029" y="7366"/>
                  </a:lnTo>
                  <a:lnTo>
                    <a:pt x="16438" y="7510"/>
                  </a:lnTo>
                  <a:lnTo>
                    <a:pt x="16831" y="7631"/>
                  </a:lnTo>
                  <a:lnTo>
                    <a:pt x="17224" y="7751"/>
                  </a:lnTo>
                  <a:lnTo>
                    <a:pt x="17601" y="7847"/>
                  </a:lnTo>
                  <a:lnTo>
                    <a:pt x="17971" y="7943"/>
                  </a:lnTo>
                  <a:lnTo>
                    <a:pt x="18332" y="8023"/>
                  </a:lnTo>
                  <a:lnTo>
                    <a:pt x="18684" y="8096"/>
                  </a:lnTo>
                  <a:lnTo>
                    <a:pt x="19021" y="8152"/>
                  </a:lnTo>
                  <a:lnTo>
                    <a:pt x="19358" y="8200"/>
                  </a:lnTo>
                  <a:lnTo>
                    <a:pt x="19688" y="8248"/>
                  </a:lnTo>
                  <a:lnTo>
                    <a:pt x="20009" y="8281"/>
                  </a:lnTo>
                  <a:lnTo>
                    <a:pt x="20321" y="8304"/>
                  </a:lnTo>
                  <a:lnTo>
                    <a:pt x="20626" y="8321"/>
                  </a:lnTo>
                  <a:lnTo>
                    <a:pt x="20922" y="8328"/>
                  </a:lnTo>
                  <a:lnTo>
                    <a:pt x="21212" y="8336"/>
                  </a:lnTo>
                  <a:lnTo>
                    <a:pt x="21212" y="8336"/>
                  </a:lnTo>
                  <a:lnTo>
                    <a:pt x="21348" y="8328"/>
                  </a:lnTo>
                  <a:lnTo>
                    <a:pt x="21476" y="8321"/>
                  </a:lnTo>
                  <a:lnTo>
                    <a:pt x="21613" y="8304"/>
                  </a:lnTo>
                  <a:lnTo>
                    <a:pt x="21741" y="8281"/>
                  </a:lnTo>
                  <a:lnTo>
                    <a:pt x="21869" y="8248"/>
                  </a:lnTo>
                  <a:lnTo>
                    <a:pt x="21998" y="8208"/>
                  </a:lnTo>
                  <a:lnTo>
                    <a:pt x="22127" y="8168"/>
                  </a:lnTo>
                  <a:lnTo>
                    <a:pt x="22247" y="8120"/>
                  </a:lnTo>
                  <a:lnTo>
                    <a:pt x="22367" y="8063"/>
                  </a:lnTo>
                  <a:lnTo>
                    <a:pt x="22479" y="8000"/>
                  </a:lnTo>
                  <a:lnTo>
                    <a:pt x="22591" y="7935"/>
                  </a:lnTo>
                  <a:lnTo>
                    <a:pt x="22704" y="7863"/>
                  </a:lnTo>
                  <a:lnTo>
                    <a:pt x="22809" y="7782"/>
                  </a:lnTo>
                  <a:lnTo>
                    <a:pt x="22904" y="7702"/>
                  </a:lnTo>
                  <a:lnTo>
                    <a:pt x="23009" y="7614"/>
                  </a:lnTo>
                  <a:lnTo>
                    <a:pt x="23097" y="7526"/>
                  </a:lnTo>
                  <a:lnTo>
                    <a:pt x="23185" y="7430"/>
                  </a:lnTo>
                  <a:lnTo>
                    <a:pt x="23273" y="7326"/>
                  </a:lnTo>
                  <a:lnTo>
                    <a:pt x="23353" y="7221"/>
                  </a:lnTo>
                  <a:lnTo>
                    <a:pt x="23426" y="7109"/>
                  </a:lnTo>
                  <a:lnTo>
                    <a:pt x="23498" y="6997"/>
                  </a:lnTo>
                  <a:lnTo>
                    <a:pt x="23562" y="6876"/>
                  </a:lnTo>
                  <a:lnTo>
                    <a:pt x="23626" y="6756"/>
                  </a:lnTo>
                  <a:lnTo>
                    <a:pt x="23674" y="6628"/>
                  </a:lnTo>
                  <a:lnTo>
                    <a:pt x="23723" y="6499"/>
                  </a:lnTo>
                  <a:lnTo>
                    <a:pt x="23771" y="6371"/>
                  </a:lnTo>
                  <a:lnTo>
                    <a:pt x="23803" y="6235"/>
                  </a:lnTo>
                  <a:lnTo>
                    <a:pt x="23835" y="6098"/>
                  </a:lnTo>
                  <a:lnTo>
                    <a:pt x="23859" y="5954"/>
                  </a:lnTo>
                  <a:lnTo>
                    <a:pt x="23875" y="5809"/>
                  </a:lnTo>
                  <a:lnTo>
                    <a:pt x="23892" y="5665"/>
                  </a:lnTo>
                  <a:lnTo>
                    <a:pt x="23892" y="5513"/>
                  </a:lnTo>
                  <a:lnTo>
                    <a:pt x="23892" y="5513"/>
                  </a:lnTo>
                  <a:lnTo>
                    <a:pt x="23892" y="5368"/>
                  </a:lnTo>
                  <a:lnTo>
                    <a:pt x="23875" y="5223"/>
                  </a:lnTo>
                  <a:lnTo>
                    <a:pt x="23859" y="5079"/>
                  </a:lnTo>
                  <a:lnTo>
                    <a:pt x="23835" y="4934"/>
                  </a:lnTo>
                  <a:lnTo>
                    <a:pt x="23803" y="4798"/>
                  </a:lnTo>
                  <a:lnTo>
                    <a:pt x="23771" y="4661"/>
                  </a:lnTo>
                  <a:lnTo>
                    <a:pt x="23723" y="4533"/>
                  </a:lnTo>
                  <a:lnTo>
                    <a:pt x="23674" y="4405"/>
                  </a:lnTo>
                  <a:lnTo>
                    <a:pt x="23626" y="4277"/>
                  </a:lnTo>
                  <a:lnTo>
                    <a:pt x="23562" y="4156"/>
                  </a:lnTo>
                  <a:lnTo>
                    <a:pt x="23498" y="4036"/>
                  </a:lnTo>
                  <a:lnTo>
                    <a:pt x="23426" y="3924"/>
                  </a:lnTo>
                  <a:lnTo>
                    <a:pt x="23353" y="3811"/>
                  </a:lnTo>
                  <a:lnTo>
                    <a:pt x="23273" y="3707"/>
                  </a:lnTo>
                  <a:lnTo>
                    <a:pt x="23185" y="3603"/>
                  </a:lnTo>
                  <a:lnTo>
                    <a:pt x="23097" y="3507"/>
                  </a:lnTo>
                  <a:lnTo>
                    <a:pt x="23009" y="3418"/>
                  </a:lnTo>
                  <a:lnTo>
                    <a:pt x="22904" y="3330"/>
                  </a:lnTo>
                  <a:lnTo>
                    <a:pt x="22809" y="3242"/>
                  </a:lnTo>
                  <a:lnTo>
                    <a:pt x="22704" y="3169"/>
                  </a:lnTo>
                  <a:lnTo>
                    <a:pt x="22591" y="3097"/>
                  </a:lnTo>
                  <a:lnTo>
                    <a:pt x="22479" y="3025"/>
                  </a:lnTo>
                  <a:lnTo>
                    <a:pt x="22367" y="2969"/>
                  </a:lnTo>
                  <a:lnTo>
                    <a:pt x="22247" y="2913"/>
                  </a:lnTo>
                  <a:lnTo>
                    <a:pt x="22127" y="2865"/>
                  </a:lnTo>
                  <a:lnTo>
                    <a:pt x="21998" y="2816"/>
                  </a:lnTo>
                  <a:lnTo>
                    <a:pt x="21869" y="2785"/>
                  </a:lnTo>
                  <a:lnTo>
                    <a:pt x="21741" y="2752"/>
                  </a:lnTo>
                  <a:lnTo>
                    <a:pt x="21613" y="2728"/>
                  </a:lnTo>
                  <a:lnTo>
                    <a:pt x="21476" y="2712"/>
                  </a:lnTo>
                  <a:lnTo>
                    <a:pt x="21348" y="2696"/>
                  </a:lnTo>
                  <a:lnTo>
                    <a:pt x="21212" y="2696"/>
                  </a:lnTo>
                  <a:close/>
                  <a:moveTo>
                    <a:pt x="21453" y="0"/>
                  </a:moveTo>
                  <a:lnTo>
                    <a:pt x="21453" y="0"/>
                  </a:lnTo>
                  <a:lnTo>
                    <a:pt x="21741" y="8"/>
                  </a:lnTo>
                  <a:lnTo>
                    <a:pt x="22014" y="24"/>
                  </a:lnTo>
                  <a:lnTo>
                    <a:pt x="22295" y="65"/>
                  </a:lnTo>
                  <a:lnTo>
                    <a:pt x="22568" y="113"/>
                  </a:lnTo>
                  <a:lnTo>
                    <a:pt x="22832" y="168"/>
                  </a:lnTo>
                  <a:lnTo>
                    <a:pt x="23089" y="241"/>
                  </a:lnTo>
                  <a:lnTo>
                    <a:pt x="23346" y="329"/>
                  </a:lnTo>
                  <a:lnTo>
                    <a:pt x="23594" y="426"/>
                  </a:lnTo>
                  <a:lnTo>
                    <a:pt x="23843" y="537"/>
                  </a:lnTo>
                  <a:lnTo>
                    <a:pt x="24075" y="658"/>
                  </a:lnTo>
                  <a:lnTo>
                    <a:pt x="24308" y="794"/>
                  </a:lnTo>
                  <a:lnTo>
                    <a:pt x="24526" y="938"/>
                  </a:lnTo>
                  <a:lnTo>
                    <a:pt x="24742" y="1091"/>
                  </a:lnTo>
                  <a:lnTo>
                    <a:pt x="24950" y="1251"/>
                  </a:lnTo>
                  <a:lnTo>
                    <a:pt x="25151" y="1429"/>
                  </a:lnTo>
                  <a:lnTo>
                    <a:pt x="25336" y="1605"/>
                  </a:lnTo>
                  <a:lnTo>
                    <a:pt x="25520" y="1797"/>
                  </a:lnTo>
                  <a:lnTo>
                    <a:pt x="25689" y="1998"/>
                  </a:lnTo>
                  <a:lnTo>
                    <a:pt x="25857" y="2206"/>
                  </a:lnTo>
                  <a:lnTo>
                    <a:pt x="26010" y="2423"/>
                  </a:lnTo>
                  <a:lnTo>
                    <a:pt x="26146" y="2648"/>
                  </a:lnTo>
                  <a:lnTo>
                    <a:pt x="26283" y="2881"/>
                  </a:lnTo>
                  <a:lnTo>
                    <a:pt x="26403" y="3113"/>
                  </a:lnTo>
                  <a:lnTo>
                    <a:pt x="26507" y="3362"/>
                  </a:lnTo>
                  <a:lnTo>
                    <a:pt x="26611" y="3610"/>
                  </a:lnTo>
                  <a:lnTo>
                    <a:pt x="26692" y="3868"/>
                  </a:lnTo>
                  <a:lnTo>
                    <a:pt x="26764" y="4132"/>
                  </a:lnTo>
                  <a:lnTo>
                    <a:pt x="26827" y="4397"/>
                  </a:lnTo>
                  <a:lnTo>
                    <a:pt x="26875" y="4670"/>
                  </a:lnTo>
                  <a:lnTo>
                    <a:pt x="26908" y="4951"/>
                  </a:lnTo>
                  <a:lnTo>
                    <a:pt x="26932" y="5232"/>
                  </a:lnTo>
                  <a:lnTo>
                    <a:pt x="26940" y="5513"/>
                  </a:lnTo>
                  <a:lnTo>
                    <a:pt x="26940" y="5513"/>
                  </a:lnTo>
                  <a:lnTo>
                    <a:pt x="26932" y="5833"/>
                  </a:lnTo>
                  <a:lnTo>
                    <a:pt x="26908" y="6154"/>
                  </a:lnTo>
                  <a:lnTo>
                    <a:pt x="26860" y="6467"/>
                  </a:lnTo>
                  <a:lnTo>
                    <a:pt x="26804" y="6772"/>
                  </a:lnTo>
                  <a:lnTo>
                    <a:pt x="26732" y="7077"/>
                  </a:lnTo>
                  <a:lnTo>
                    <a:pt x="26644" y="7366"/>
                  </a:lnTo>
                  <a:lnTo>
                    <a:pt x="26539" y="7654"/>
                  </a:lnTo>
                  <a:lnTo>
                    <a:pt x="26419" y="7935"/>
                  </a:lnTo>
                  <a:lnTo>
                    <a:pt x="26290" y="8208"/>
                  </a:lnTo>
                  <a:lnTo>
                    <a:pt x="26138" y="8473"/>
                  </a:lnTo>
                  <a:lnTo>
                    <a:pt x="25977" y="8722"/>
                  </a:lnTo>
                  <a:lnTo>
                    <a:pt x="25809" y="8962"/>
                  </a:lnTo>
                  <a:lnTo>
                    <a:pt x="25624" y="9195"/>
                  </a:lnTo>
                  <a:lnTo>
                    <a:pt x="25424" y="9412"/>
                  </a:lnTo>
                  <a:lnTo>
                    <a:pt x="25207" y="9612"/>
                  </a:lnTo>
                  <a:lnTo>
                    <a:pt x="24990" y="9805"/>
                  </a:lnTo>
                  <a:lnTo>
                    <a:pt x="24990" y="9805"/>
                  </a:lnTo>
                  <a:lnTo>
                    <a:pt x="25207" y="9997"/>
                  </a:lnTo>
                  <a:lnTo>
                    <a:pt x="25424" y="10205"/>
                  </a:lnTo>
                  <a:lnTo>
                    <a:pt x="25624" y="10421"/>
                  </a:lnTo>
                  <a:lnTo>
                    <a:pt x="25809" y="10646"/>
                  </a:lnTo>
                  <a:lnTo>
                    <a:pt x="25977" y="10887"/>
                  </a:lnTo>
                  <a:lnTo>
                    <a:pt x="26138" y="11143"/>
                  </a:lnTo>
                  <a:lnTo>
                    <a:pt x="26290" y="11401"/>
                  </a:lnTo>
                  <a:lnTo>
                    <a:pt x="26419" y="11674"/>
                  </a:lnTo>
                  <a:lnTo>
                    <a:pt x="26539" y="11955"/>
                  </a:lnTo>
                  <a:lnTo>
                    <a:pt x="26644" y="12243"/>
                  </a:lnTo>
                  <a:lnTo>
                    <a:pt x="26732" y="12540"/>
                  </a:lnTo>
                  <a:lnTo>
                    <a:pt x="26804" y="12845"/>
                  </a:lnTo>
                  <a:lnTo>
                    <a:pt x="26860" y="13149"/>
                  </a:lnTo>
                  <a:lnTo>
                    <a:pt x="26908" y="13462"/>
                  </a:lnTo>
                  <a:lnTo>
                    <a:pt x="26932" y="13775"/>
                  </a:lnTo>
                  <a:lnTo>
                    <a:pt x="26940" y="14096"/>
                  </a:lnTo>
                  <a:lnTo>
                    <a:pt x="26940" y="14096"/>
                  </a:lnTo>
                  <a:lnTo>
                    <a:pt x="26932" y="14385"/>
                  </a:lnTo>
                  <a:lnTo>
                    <a:pt x="26908" y="14666"/>
                  </a:lnTo>
                  <a:lnTo>
                    <a:pt x="26875" y="14947"/>
                  </a:lnTo>
                  <a:lnTo>
                    <a:pt x="26827" y="15220"/>
                  </a:lnTo>
                  <a:lnTo>
                    <a:pt x="26764" y="15493"/>
                  </a:lnTo>
                  <a:lnTo>
                    <a:pt x="26692" y="15758"/>
                  </a:lnTo>
                  <a:lnTo>
                    <a:pt x="26611" y="16014"/>
                  </a:lnTo>
                  <a:lnTo>
                    <a:pt x="26507" y="16270"/>
                  </a:lnTo>
                  <a:lnTo>
                    <a:pt x="26403" y="16520"/>
                  </a:lnTo>
                  <a:lnTo>
                    <a:pt x="26283" y="16761"/>
                  </a:lnTo>
                  <a:lnTo>
                    <a:pt x="26146" y="17001"/>
                  </a:lnTo>
                  <a:lnTo>
                    <a:pt x="26010" y="17225"/>
                  </a:lnTo>
                  <a:lnTo>
                    <a:pt x="25857" y="17450"/>
                  </a:lnTo>
                  <a:lnTo>
                    <a:pt x="25689" y="17667"/>
                  </a:lnTo>
                  <a:lnTo>
                    <a:pt x="25520" y="17867"/>
                  </a:lnTo>
                  <a:lnTo>
                    <a:pt x="25336" y="18068"/>
                  </a:lnTo>
                  <a:lnTo>
                    <a:pt x="25151" y="18253"/>
                  </a:lnTo>
                  <a:lnTo>
                    <a:pt x="24950" y="18438"/>
                  </a:lnTo>
                  <a:lnTo>
                    <a:pt x="24742" y="18606"/>
                  </a:lnTo>
                  <a:lnTo>
                    <a:pt x="24526" y="18759"/>
                  </a:lnTo>
                  <a:lnTo>
                    <a:pt x="24308" y="18910"/>
                  </a:lnTo>
                  <a:lnTo>
                    <a:pt x="24075" y="19047"/>
                  </a:lnTo>
                  <a:lnTo>
                    <a:pt x="23843" y="19175"/>
                  </a:lnTo>
                  <a:lnTo>
                    <a:pt x="23594" y="19288"/>
                  </a:lnTo>
                  <a:lnTo>
                    <a:pt x="23346" y="19392"/>
                  </a:lnTo>
                  <a:lnTo>
                    <a:pt x="23089" y="19481"/>
                  </a:lnTo>
                  <a:lnTo>
                    <a:pt x="22832" y="19561"/>
                  </a:lnTo>
                  <a:lnTo>
                    <a:pt x="22568" y="19624"/>
                  </a:lnTo>
                  <a:lnTo>
                    <a:pt x="22295" y="19672"/>
                  </a:lnTo>
                  <a:lnTo>
                    <a:pt x="22014" y="19705"/>
                  </a:lnTo>
                  <a:lnTo>
                    <a:pt x="21741" y="19729"/>
                  </a:lnTo>
                  <a:lnTo>
                    <a:pt x="21453" y="19737"/>
                  </a:lnTo>
                  <a:lnTo>
                    <a:pt x="21453" y="19737"/>
                  </a:lnTo>
                  <a:lnTo>
                    <a:pt x="0" y="19737"/>
                  </a:lnTo>
                  <a:lnTo>
                    <a:pt x="0" y="19737"/>
                  </a:lnTo>
                  <a:lnTo>
                    <a:pt x="514" y="19215"/>
                  </a:lnTo>
                  <a:lnTo>
                    <a:pt x="1027" y="18710"/>
                  </a:lnTo>
                  <a:lnTo>
                    <a:pt x="1532" y="18228"/>
                  </a:lnTo>
                  <a:lnTo>
                    <a:pt x="2038" y="17755"/>
                  </a:lnTo>
                  <a:lnTo>
                    <a:pt x="2551" y="17298"/>
                  </a:lnTo>
                  <a:lnTo>
                    <a:pt x="3048" y="16856"/>
                  </a:lnTo>
                  <a:lnTo>
                    <a:pt x="3554" y="16423"/>
                  </a:lnTo>
                  <a:lnTo>
                    <a:pt x="4051" y="16014"/>
                  </a:lnTo>
                  <a:lnTo>
                    <a:pt x="4549" y="15613"/>
                  </a:lnTo>
                  <a:lnTo>
                    <a:pt x="5038" y="15227"/>
                  </a:lnTo>
                  <a:lnTo>
                    <a:pt x="5528" y="14859"/>
                  </a:lnTo>
                  <a:lnTo>
                    <a:pt x="6018" y="14505"/>
                  </a:lnTo>
                  <a:lnTo>
                    <a:pt x="6499" y="14161"/>
                  </a:lnTo>
                  <a:lnTo>
                    <a:pt x="6980" y="13832"/>
                  </a:lnTo>
                  <a:lnTo>
                    <a:pt x="7453" y="13511"/>
                  </a:lnTo>
                  <a:lnTo>
                    <a:pt x="7919" y="13206"/>
                  </a:lnTo>
                  <a:lnTo>
                    <a:pt x="8392" y="12917"/>
                  </a:lnTo>
                  <a:lnTo>
                    <a:pt x="8849" y="12636"/>
                  </a:lnTo>
                  <a:lnTo>
                    <a:pt x="9307" y="12364"/>
                  </a:lnTo>
                  <a:lnTo>
                    <a:pt x="9756" y="12106"/>
                  </a:lnTo>
                  <a:lnTo>
                    <a:pt x="10205" y="11858"/>
                  </a:lnTo>
                  <a:lnTo>
                    <a:pt x="10646" y="11625"/>
                  </a:lnTo>
                  <a:lnTo>
                    <a:pt x="11087" y="11401"/>
                  </a:lnTo>
                  <a:lnTo>
                    <a:pt x="11521" y="11184"/>
                  </a:lnTo>
                  <a:lnTo>
                    <a:pt x="11946" y="10983"/>
                  </a:lnTo>
                  <a:lnTo>
                    <a:pt x="12363" y="10782"/>
                  </a:lnTo>
                  <a:lnTo>
                    <a:pt x="12781" y="10598"/>
                  </a:lnTo>
                  <a:lnTo>
                    <a:pt x="13182" y="10421"/>
                  </a:lnTo>
                  <a:lnTo>
                    <a:pt x="13582" y="10253"/>
                  </a:lnTo>
                  <a:lnTo>
                    <a:pt x="13983" y="10100"/>
                  </a:lnTo>
                  <a:lnTo>
                    <a:pt x="14368" y="9948"/>
                  </a:lnTo>
                  <a:lnTo>
                    <a:pt x="14745" y="9805"/>
                  </a:lnTo>
                  <a:lnTo>
                    <a:pt x="14745" y="9805"/>
                  </a:lnTo>
                  <a:lnTo>
                    <a:pt x="14368" y="9668"/>
                  </a:lnTo>
                  <a:lnTo>
                    <a:pt x="13983" y="9516"/>
                  </a:lnTo>
                  <a:lnTo>
                    <a:pt x="13582" y="9356"/>
                  </a:lnTo>
                  <a:lnTo>
                    <a:pt x="13182" y="9187"/>
                  </a:lnTo>
                  <a:lnTo>
                    <a:pt x="12781" y="9010"/>
                  </a:lnTo>
                  <a:lnTo>
                    <a:pt x="12363" y="8825"/>
                  </a:lnTo>
                  <a:lnTo>
                    <a:pt x="11946" y="8634"/>
                  </a:lnTo>
                  <a:lnTo>
                    <a:pt x="11521" y="8433"/>
                  </a:lnTo>
                  <a:lnTo>
                    <a:pt x="11087" y="8216"/>
                  </a:lnTo>
                  <a:lnTo>
                    <a:pt x="10646" y="7992"/>
                  </a:lnTo>
                  <a:lnTo>
                    <a:pt x="10205" y="7759"/>
                  </a:lnTo>
                  <a:lnTo>
                    <a:pt x="9756" y="7510"/>
                  </a:lnTo>
                  <a:lnTo>
                    <a:pt x="9307" y="7253"/>
                  </a:lnTo>
                  <a:lnTo>
                    <a:pt x="8849" y="6989"/>
                  </a:lnTo>
                  <a:lnTo>
                    <a:pt x="8392" y="6708"/>
                  </a:lnTo>
                  <a:lnTo>
                    <a:pt x="7919" y="6419"/>
                  </a:lnTo>
                  <a:lnTo>
                    <a:pt x="7453" y="6114"/>
                  </a:lnTo>
                  <a:lnTo>
                    <a:pt x="6980" y="5801"/>
                  </a:lnTo>
                  <a:lnTo>
                    <a:pt x="6499" y="5480"/>
                  </a:lnTo>
                  <a:lnTo>
                    <a:pt x="6018" y="5135"/>
                  </a:lnTo>
                  <a:lnTo>
                    <a:pt x="5528" y="4790"/>
                  </a:lnTo>
                  <a:lnTo>
                    <a:pt x="5038" y="4421"/>
                  </a:lnTo>
                  <a:lnTo>
                    <a:pt x="4549" y="4044"/>
                  </a:lnTo>
                  <a:lnTo>
                    <a:pt x="4051" y="3651"/>
                  </a:lnTo>
                  <a:lnTo>
                    <a:pt x="3554" y="3249"/>
                  </a:lnTo>
                  <a:lnTo>
                    <a:pt x="3048" y="2825"/>
                  </a:lnTo>
                  <a:lnTo>
                    <a:pt x="2551" y="2391"/>
                  </a:lnTo>
                  <a:lnTo>
                    <a:pt x="2038" y="1942"/>
                  </a:lnTo>
                  <a:lnTo>
                    <a:pt x="1532" y="1476"/>
                  </a:lnTo>
                  <a:lnTo>
                    <a:pt x="1027" y="1003"/>
                  </a:lnTo>
                  <a:lnTo>
                    <a:pt x="514" y="506"/>
                  </a:lnTo>
                  <a:lnTo>
                    <a:pt x="0" y="0"/>
                  </a:lnTo>
                  <a:lnTo>
                    <a:pt x="2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0" r:id="rId2"/>
    <p:sldLayoutId id="2147483682" r:id="rId3"/>
    <p:sldLayoutId id="2147483700" r:id="rId4"/>
    <p:sldLayoutId id="2147483704" r:id="rId5"/>
    <p:sldLayoutId id="2147483707" r:id="rId6"/>
    <p:sldLayoutId id="2147483677" r:id="rId7"/>
    <p:sldLayoutId id="2147483678" r:id="rId8"/>
    <p:sldLayoutId id="2147483688" r:id="rId9"/>
    <p:sldLayoutId id="2147483690" r:id="rId10"/>
    <p:sldLayoutId id="2147483691" r:id="rId11"/>
    <p:sldLayoutId id="2147483692" r:id="rId12"/>
    <p:sldLayoutId id="2147483662" r:id="rId13"/>
    <p:sldLayoutId id="2147483733" r:id="rId14"/>
    <p:sldLayoutId id="2147483695" r:id="rId15"/>
    <p:sldLayoutId id="2147483696" r:id="rId16"/>
    <p:sldLayoutId id="2147483686" r:id="rId17"/>
    <p:sldLayoutId id="2147483697" r:id="rId18"/>
    <p:sldLayoutId id="2147483698" r:id="rId19"/>
    <p:sldLayoutId id="2147483693" r:id="rId20"/>
    <p:sldLayoutId id="2147483694" r:id="rId21"/>
    <p:sldLayoutId id="2147483699" r:id="rId22"/>
    <p:sldLayoutId id="2147483701" r:id="rId23"/>
    <p:sldLayoutId id="2147483703" r:id="rId24"/>
    <p:sldLayoutId id="2147483706" r:id="rId25"/>
    <p:sldLayoutId id="2147483670" r:id="rId26"/>
    <p:sldLayoutId id="2147483654" r:id="rId27"/>
    <p:sldLayoutId id="2147483661" r:id="rId28"/>
    <p:sldLayoutId id="2147483727" r:id="rId29"/>
    <p:sldLayoutId id="2147483875" r:id="rId3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400" kern="1200" spc="-90">
          <a:solidFill>
            <a:schemeClr val="bg2"/>
          </a:solidFill>
          <a:latin typeface="Franklin Gothic Book"/>
          <a:ea typeface="+mj-ea"/>
          <a:cs typeface="Franklin Gothic Book"/>
        </a:defRPr>
      </a:lvl1pPr>
    </p:titleStyle>
    <p:bodyStyle>
      <a:lvl1pPr marL="182880" indent="-182880" algn="l" defTabSz="457200" rtl="0" eaLnBrk="1" latinLnBrk="0" hangingPunct="1">
        <a:lnSpc>
          <a:spcPct val="90000"/>
        </a:lnSpc>
        <a:spcBef>
          <a:spcPts val="700"/>
        </a:spcBef>
        <a:buClr>
          <a:schemeClr val="bg2"/>
        </a:buClr>
        <a:buFont typeface="Wingdings" charset="2"/>
        <a:buChar char="§"/>
        <a:defRPr sz="2000" kern="1200" spc="-40">
          <a:solidFill>
            <a:schemeClr val="tx1"/>
          </a:solidFill>
          <a:latin typeface="+mn-lt"/>
          <a:ea typeface="+mn-ea"/>
          <a:cs typeface="+mn-cs"/>
        </a:defRPr>
      </a:lvl1pPr>
      <a:lvl2pPr marL="484632" indent="-182880" algn="l" defTabSz="457200" rtl="0" eaLnBrk="1" latinLnBrk="0" hangingPunct="1">
        <a:lnSpc>
          <a:spcPct val="90000"/>
        </a:lnSpc>
        <a:spcBef>
          <a:spcPts val="700"/>
        </a:spcBef>
        <a:buClr>
          <a:schemeClr val="bg1">
            <a:lumMod val="75000"/>
          </a:schemeClr>
        </a:buClr>
        <a:buFont typeface="Wingdings" charset="2"/>
        <a:buChar char="§"/>
        <a:defRPr sz="1800" kern="1200" spc="-3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457200" rtl="0" eaLnBrk="1" latinLnBrk="0" hangingPunct="1">
        <a:lnSpc>
          <a:spcPct val="90000"/>
        </a:lnSpc>
        <a:spcBef>
          <a:spcPts val="700"/>
        </a:spcBef>
        <a:buClr>
          <a:schemeClr val="bg1">
            <a:lumMod val="75000"/>
          </a:schemeClr>
        </a:buClr>
        <a:buFont typeface="Wingdings" charset="2"/>
        <a:buChar char="§"/>
        <a:defRPr sz="14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457200" rtl="0" eaLnBrk="1" latinLnBrk="0" hangingPunct="1">
        <a:lnSpc>
          <a:spcPct val="90000"/>
        </a:lnSpc>
        <a:spcBef>
          <a:spcPts val="700"/>
        </a:spcBef>
        <a:buClr>
          <a:schemeClr val="bg1">
            <a:lumMod val="75000"/>
          </a:schemeClr>
        </a:buClr>
        <a:buFont typeface="Wingdings" charset="2"/>
        <a:buChar char="§"/>
        <a:defRPr sz="14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457200" rtl="0" eaLnBrk="1" latinLnBrk="0" hangingPunct="1">
        <a:lnSpc>
          <a:spcPct val="90000"/>
        </a:lnSpc>
        <a:spcBef>
          <a:spcPts val="700"/>
        </a:spcBef>
        <a:buClr>
          <a:schemeClr val="bg1">
            <a:lumMod val="75000"/>
          </a:schemeClr>
        </a:buClr>
        <a:buFont typeface="Wingdings" charset="2"/>
        <a:buChar char="§"/>
        <a:defRPr sz="1400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348031"/>
            <a:ext cx="7724648" cy="509046"/>
          </a:xfrm>
          <a:prstGeom prst="rect">
            <a:avLst/>
          </a:prstGeom>
        </p:spPr>
        <p:txBody>
          <a:bodyPr vert="horz" lIns="0" tIns="0" rIns="18288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822" y="1200151"/>
            <a:ext cx="811072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375650" y="136525"/>
            <a:ext cx="768350" cy="508000"/>
            <a:chOff x="8375650" y="136525"/>
            <a:chExt cx="768350" cy="50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375650" y="136525"/>
              <a:ext cx="768350" cy="508000"/>
            </a:xfrm>
            <a:prstGeom prst="rect">
              <a:avLst/>
            </a:prstGeom>
            <a:gradFill flip="none" rotWithShape="1">
              <a:gsLst>
                <a:gs pos="42000">
                  <a:srgbClr val="CB0000"/>
                </a:gs>
                <a:gs pos="100000">
                  <a:srgbClr val="FF0000"/>
                </a:gs>
              </a:gsLst>
              <a:lin ang="9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"/>
            <p:cNvSpPr>
              <a:spLocks noChangeArrowheads="1"/>
            </p:cNvSpPr>
            <p:nvPr userDrawn="1"/>
          </p:nvSpPr>
          <p:spPr bwMode="auto">
            <a:xfrm>
              <a:off x="8496300" y="237042"/>
              <a:ext cx="415926" cy="304745"/>
            </a:xfrm>
            <a:custGeom>
              <a:avLst/>
              <a:gdLst>
                <a:gd name="T0" fmla="*/ 20009 w 26941"/>
                <a:gd name="T1" fmla="*/ 11336 h 19738"/>
                <a:gd name="T2" fmla="*/ 17971 w 26941"/>
                <a:gd name="T3" fmla="*/ 11674 h 19738"/>
                <a:gd name="T4" fmla="*/ 15620 w 26941"/>
                <a:gd name="T5" fmla="*/ 12396 h 19738"/>
                <a:gd name="T6" fmla="*/ 12917 w 26941"/>
                <a:gd name="T7" fmla="*/ 13599 h 19738"/>
                <a:gd name="T8" fmla="*/ 9836 w 26941"/>
                <a:gd name="T9" fmla="*/ 15372 h 19738"/>
                <a:gd name="T10" fmla="*/ 21212 w 26941"/>
                <a:gd name="T11" fmla="*/ 16921 h 19738"/>
                <a:gd name="T12" fmla="*/ 21869 w 26941"/>
                <a:gd name="T13" fmla="*/ 16832 h 19738"/>
                <a:gd name="T14" fmla="*/ 22591 w 26941"/>
                <a:gd name="T15" fmla="*/ 16520 h 19738"/>
                <a:gd name="T16" fmla="*/ 23185 w 26941"/>
                <a:gd name="T17" fmla="*/ 16006 h 19738"/>
                <a:gd name="T18" fmla="*/ 23626 w 26941"/>
                <a:gd name="T19" fmla="*/ 15332 h 19738"/>
                <a:gd name="T20" fmla="*/ 23859 w 26941"/>
                <a:gd name="T21" fmla="*/ 14538 h 19738"/>
                <a:gd name="T22" fmla="*/ 23875 w 26941"/>
                <a:gd name="T23" fmla="*/ 13823 h 19738"/>
                <a:gd name="T24" fmla="*/ 23674 w 26941"/>
                <a:gd name="T25" fmla="*/ 13038 h 19738"/>
                <a:gd name="T26" fmla="*/ 23273 w 26941"/>
                <a:gd name="T27" fmla="*/ 12339 h 19738"/>
                <a:gd name="T28" fmla="*/ 22704 w 26941"/>
                <a:gd name="T29" fmla="*/ 11785 h 19738"/>
                <a:gd name="T30" fmla="*/ 21998 w 26941"/>
                <a:gd name="T31" fmla="*/ 11409 h 19738"/>
                <a:gd name="T32" fmla="*/ 21212 w 26941"/>
                <a:gd name="T33" fmla="*/ 11280 h 19738"/>
                <a:gd name="T34" fmla="*/ 8721 w 26941"/>
                <a:gd name="T35" fmla="*/ 3507 h 19738"/>
                <a:gd name="T36" fmla="*/ 11938 w 26941"/>
                <a:gd name="T37" fmla="*/ 5488 h 19738"/>
                <a:gd name="T38" fmla="*/ 14753 w 26941"/>
                <a:gd name="T39" fmla="*/ 6876 h 19738"/>
                <a:gd name="T40" fmla="*/ 17224 w 26941"/>
                <a:gd name="T41" fmla="*/ 7751 h 19738"/>
                <a:gd name="T42" fmla="*/ 19358 w 26941"/>
                <a:gd name="T43" fmla="*/ 8200 h 19738"/>
                <a:gd name="T44" fmla="*/ 21212 w 26941"/>
                <a:gd name="T45" fmla="*/ 8336 h 19738"/>
                <a:gd name="T46" fmla="*/ 21869 w 26941"/>
                <a:gd name="T47" fmla="*/ 8248 h 19738"/>
                <a:gd name="T48" fmla="*/ 22591 w 26941"/>
                <a:gd name="T49" fmla="*/ 7935 h 19738"/>
                <a:gd name="T50" fmla="*/ 23185 w 26941"/>
                <a:gd name="T51" fmla="*/ 7430 h 19738"/>
                <a:gd name="T52" fmla="*/ 23626 w 26941"/>
                <a:gd name="T53" fmla="*/ 6756 h 19738"/>
                <a:gd name="T54" fmla="*/ 23859 w 26941"/>
                <a:gd name="T55" fmla="*/ 5954 h 19738"/>
                <a:gd name="T56" fmla="*/ 23875 w 26941"/>
                <a:gd name="T57" fmla="*/ 5223 h 19738"/>
                <a:gd name="T58" fmla="*/ 23674 w 26941"/>
                <a:gd name="T59" fmla="*/ 4405 h 19738"/>
                <a:gd name="T60" fmla="*/ 23273 w 26941"/>
                <a:gd name="T61" fmla="*/ 3707 h 19738"/>
                <a:gd name="T62" fmla="*/ 22704 w 26941"/>
                <a:gd name="T63" fmla="*/ 3169 h 19738"/>
                <a:gd name="T64" fmla="*/ 21998 w 26941"/>
                <a:gd name="T65" fmla="*/ 2816 h 19738"/>
                <a:gd name="T66" fmla="*/ 21212 w 26941"/>
                <a:gd name="T67" fmla="*/ 2696 h 19738"/>
                <a:gd name="T68" fmla="*/ 22568 w 26941"/>
                <a:gd name="T69" fmla="*/ 113 h 19738"/>
                <a:gd name="T70" fmla="*/ 24075 w 26941"/>
                <a:gd name="T71" fmla="*/ 658 h 19738"/>
                <a:gd name="T72" fmla="*/ 25336 w 26941"/>
                <a:gd name="T73" fmla="*/ 1605 h 19738"/>
                <a:gd name="T74" fmla="*/ 26283 w 26941"/>
                <a:gd name="T75" fmla="*/ 2881 h 19738"/>
                <a:gd name="T76" fmla="*/ 26827 w 26941"/>
                <a:gd name="T77" fmla="*/ 4397 h 19738"/>
                <a:gd name="T78" fmla="*/ 26932 w 26941"/>
                <a:gd name="T79" fmla="*/ 5833 h 19738"/>
                <a:gd name="T80" fmla="*/ 26539 w 26941"/>
                <a:gd name="T81" fmla="*/ 7654 h 19738"/>
                <a:gd name="T82" fmla="*/ 25624 w 26941"/>
                <a:gd name="T83" fmla="*/ 9195 h 19738"/>
                <a:gd name="T84" fmla="*/ 25424 w 26941"/>
                <a:gd name="T85" fmla="*/ 10205 h 19738"/>
                <a:gd name="T86" fmla="*/ 26419 w 26941"/>
                <a:gd name="T87" fmla="*/ 11674 h 19738"/>
                <a:gd name="T88" fmla="*/ 26908 w 26941"/>
                <a:gd name="T89" fmla="*/ 13462 h 19738"/>
                <a:gd name="T90" fmla="*/ 26875 w 26941"/>
                <a:gd name="T91" fmla="*/ 14947 h 19738"/>
                <a:gd name="T92" fmla="*/ 26403 w 26941"/>
                <a:gd name="T93" fmla="*/ 16520 h 19738"/>
                <a:gd name="T94" fmla="*/ 25520 w 26941"/>
                <a:gd name="T95" fmla="*/ 17867 h 19738"/>
                <a:gd name="T96" fmla="*/ 24308 w 26941"/>
                <a:gd name="T97" fmla="*/ 18910 h 19738"/>
                <a:gd name="T98" fmla="*/ 22832 w 26941"/>
                <a:gd name="T99" fmla="*/ 19561 h 19738"/>
                <a:gd name="T100" fmla="*/ 21453 w 26941"/>
                <a:gd name="T101" fmla="*/ 19737 h 19738"/>
                <a:gd name="T102" fmla="*/ 2038 w 26941"/>
                <a:gd name="T103" fmla="*/ 17755 h 19738"/>
                <a:gd name="T104" fmla="*/ 5038 w 26941"/>
                <a:gd name="T105" fmla="*/ 15227 h 19738"/>
                <a:gd name="T106" fmla="*/ 7919 w 26941"/>
                <a:gd name="T107" fmla="*/ 13206 h 19738"/>
                <a:gd name="T108" fmla="*/ 10646 w 26941"/>
                <a:gd name="T109" fmla="*/ 11625 h 19738"/>
                <a:gd name="T110" fmla="*/ 13182 w 26941"/>
                <a:gd name="T111" fmla="*/ 10421 h 19738"/>
                <a:gd name="T112" fmla="*/ 14368 w 26941"/>
                <a:gd name="T113" fmla="*/ 9668 h 19738"/>
                <a:gd name="T114" fmla="*/ 11946 w 26941"/>
                <a:gd name="T115" fmla="*/ 8634 h 19738"/>
                <a:gd name="T116" fmla="*/ 9307 w 26941"/>
                <a:gd name="T117" fmla="*/ 7253 h 19738"/>
                <a:gd name="T118" fmla="*/ 6499 w 26941"/>
                <a:gd name="T119" fmla="*/ 5480 h 19738"/>
                <a:gd name="T120" fmla="*/ 3554 w 26941"/>
                <a:gd name="T121" fmla="*/ 3249 h 19738"/>
                <a:gd name="T122" fmla="*/ 514 w 26941"/>
                <a:gd name="T123" fmla="*/ 506 h 19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41" h="19738">
                  <a:moveTo>
                    <a:pt x="21212" y="11280"/>
                  </a:moveTo>
                  <a:lnTo>
                    <a:pt x="21212" y="11280"/>
                  </a:lnTo>
                  <a:lnTo>
                    <a:pt x="20922" y="11280"/>
                  </a:lnTo>
                  <a:lnTo>
                    <a:pt x="20626" y="11288"/>
                  </a:lnTo>
                  <a:lnTo>
                    <a:pt x="20321" y="11313"/>
                  </a:lnTo>
                  <a:lnTo>
                    <a:pt x="20009" y="11336"/>
                  </a:lnTo>
                  <a:lnTo>
                    <a:pt x="19688" y="11368"/>
                  </a:lnTo>
                  <a:lnTo>
                    <a:pt x="19358" y="11409"/>
                  </a:lnTo>
                  <a:lnTo>
                    <a:pt x="19021" y="11456"/>
                  </a:lnTo>
                  <a:lnTo>
                    <a:pt x="18684" y="11521"/>
                  </a:lnTo>
                  <a:lnTo>
                    <a:pt x="18332" y="11593"/>
                  </a:lnTo>
                  <a:lnTo>
                    <a:pt x="17971" y="11674"/>
                  </a:lnTo>
                  <a:lnTo>
                    <a:pt x="17601" y="11762"/>
                  </a:lnTo>
                  <a:lnTo>
                    <a:pt x="17224" y="11865"/>
                  </a:lnTo>
                  <a:lnTo>
                    <a:pt x="16831" y="11978"/>
                  </a:lnTo>
                  <a:lnTo>
                    <a:pt x="16438" y="12106"/>
                  </a:lnTo>
                  <a:lnTo>
                    <a:pt x="16029" y="12243"/>
                  </a:lnTo>
                  <a:lnTo>
                    <a:pt x="15620" y="12396"/>
                  </a:lnTo>
                  <a:lnTo>
                    <a:pt x="15194" y="12564"/>
                  </a:lnTo>
                  <a:lnTo>
                    <a:pt x="14753" y="12740"/>
                  </a:lnTo>
                  <a:lnTo>
                    <a:pt x="14312" y="12933"/>
                  </a:lnTo>
                  <a:lnTo>
                    <a:pt x="13855" y="13141"/>
                  </a:lnTo>
                  <a:lnTo>
                    <a:pt x="13390" y="13359"/>
                  </a:lnTo>
                  <a:lnTo>
                    <a:pt x="12917" y="13599"/>
                  </a:lnTo>
                  <a:lnTo>
                    <a:pt x="12435" y="13856"/>
                  </a:lnTo>
                  <a:lnTo>
                    <a:pt x="11938" y="14121"/>
                  </a:lnTo>
                  <a:lnTo>
                    <a:pt x="11425" y="14409"/>
                  </a:lnTo>
                  <a:lnTo>
                    <a:pt x="10911" y="14715"/>
                  </a:lnTo>
                  <a:lnTo>
                    <a:pt x="10382" y="15036"/>
                  </a:lnTo>
                  <a:lnTo>
                    <a:pt x="9836" y="15372"/>
                  </a:lnTo>
                  <a:lnTo>
                    <a:pt x="9282" y="15733"/>
                  </a:lnTo>
                  <a:lnTo>
                    <a:pt x="8721" y="16110"/>
                  </a:lnTo>
                  <a:lnTo>
                    <a:pt x="8144" y="16503"/>
                  </a:lnTo>
                  <a:lnTo>
                    <a:pt x="7558" y="16921"/>
                  </a:lnTo>
                  <a:lnTo>
                    <a:pt x="7558" y="16921"/>
                  </a:lnTo>
                  <a:lnTo>
                    <a:pt x="21212" y="16921"/>
                  </a:lnTo>
                  <a:lnTo>
                    <a:pt x="21212" y="16921"/>
                  </a:lnTo>
                  <a:lnTo>
                    <a:pt x="21348" y="16912"/>
                  </a:lnTo>
                  <a:lnTo>
                    <a:pt x="21476" y="16904"/>
                  </a:lnTo>
                  <a:lnTo>
                    <a:pt x="21613" y="16889"/>
                  </a:lnTo>
                  <a:lnTo>
                    <a:pt x="21741" y="16864"/>
                  </a:lnTo>
                  <a:lnTo>
                    <a:pt x="21869" y="16832"/>
                  </a:lnTo>
                  <a:lnTo>
                    <a:pt x="21998" y="16792"/>
                  </a:lnTo>
                  <a:lnTo>
                    <a:pt x="22127" y="16752"/>
                  </a:lnTo>
                  <a:lnTo>
                    <a:pt x="22247" y="16704"/>
                  </a:lnTo>
                  <a:lnTo>
                    <a:pt x="22367" y="16648"/>
                  </a:lnTo>
                  <a:lnTo>
                    <a:pt x="22479" y="16583"/>
                  </a:lnTo>
                  <a:lnTo>
                    <a:pt x="22591" y="16520"/>
                  </a:lnTo>
                  <a:lnTo>
                    <a:pt x="22704" y="16448"/>
                  </a:lnTo>
                  <a:lnTo>
                    <a:pt x="22809" y="16367"/>
                  </a:lnTo>
                  <a:lnTo>
                    <a:pt x="22904" y="16287"/>
                  </a:lnTo>
                  <a:lnTo>
                    <a:pt x="23009" y="16199"/>
                  </a:lnTo>
                  <a:lnTo>
                    <a:pt x="23097" y="16102"/>
                  </a:lnTo>
                  <a:lnTo>
                    <a:pt x="23185" y="16006"/>
                  </a:lnTo>
                  <a:lnTo>
                    <a:pt x="23273" y="15909"/>
                  </a:lnTo>
                  <a:lnTo>
                    <a:pt x="23353" y="15798"/>
                  </a:lnTo>
                  <a:lnTo>
                    <a:pt x="23426" y="15693"/>
                  </a:lnTo>
                  <a:lnTo>
                    <a:pt x="23498" y="15573"/>
                  </a:lnTo>
                  <a:lnTo>
                    <a:pt x="23562" y="15460"/>
                  </a:lnTo>
                  <a:lnTo>
                    <a:pt x="23626" y="15332"/>
                  </a:lnTo>
                  <a:lnTo>
                    <a:pt x="23674" y="15212"/>
                  </a:lnTo>
                  <a:lnTo>
                    <a:pt x="23723" y="15084"/>
                  </a:lnTo>
                  <a:lnTo>
                    <a:pt x="23771" y="14947"/>
                  </a:lnTo>
                  <a:lnTo>
                    <a:pt x="23803" y="14818"/>
                  </a:lnTo>
                  <a:lnTo>
                    <a:pt x="23835" y="14675"/>
                  </a:lnTo>
                  <a:lnTo>
                    <a:pt x="23859" y="14538"/>
                  </a:lnTo>
                  <a:lnTo>
                    <a:pt x="23875" y="14394"/>
                  </a:lnTo>
                  <a:lnTo>
                    <a:pt x="23892" y="14249"/>
                  </a:lnTo>
                  <a:lnTo>
                    <a:pt x="23892" y="14096"/>
                  </a:lnTo>
                  <a:lnTo>
                    <a:pt x="23892" y="14096"/>
                  </a:lnTo>
                  <a:lnTo>
                    <a:pt x="23892" y="13960"/>
                  </a:lnTo>
                  <a:lnTo>
                    <a:pt x="23875" y="13823"/>
                  </a:lnTo>
                  <a:lnTo>
                    <a:pt x="23859" y="13687"/>
                  </a:lnTo>
                  <a:lnTo>
                    <a:pt x="23835" y="13551"/>
                  </a:lnTo>
                  <a:lnTo>
                    <a:pt x="23803" y="13422"/>
                  </a:lnTo>
                  <a:lnTo>
                    <a:pt x="23771" y="13294"/>
                  </a:lnTo>
                  <a:lnTo>
                    <a:pt x="23723" y="13166"/>
                  </a:lnTo>
                  <a:lnTo>
                    <a:pt x="23674" y="13038"/>
                  </a:lnTo>
                  <a:lnTo>
                    <a:pt x="23626" y="12908"/>
                  </a:lnTo>
                  <a:lnTo>
                    <a:pt x="23562" y="12788"/>
                  </a:lnTo>
                  <a:lnTo>
                    <a:pt x="23498" y="12677"/>
                  </a:lnTo>
                  <a:lnTo>
                    <a:pt x="23426" y="12556"/>
                  </a:lnTo>
                  <a:lnTo>
                    <a:pt x="23353" y="12444"/>
                  </a:lnTo>
                  <a:lnTo>
                    <a:pt x="23273" y="12339"/>
                  </a:lnTo>
                  <a:lnTo>
                    <a:pt x="23185" y="12235"/>
                  </a:lnTo>
                  <a:lnTo>
                    <a:pt x="23097" y="12138"/>
                  </a:lnTo>
                  <a:lnTo>
                    <a:pt x="23009" y="12043"/>
                  </a:lnTo>
                  <a:lnTo>
                    <a:pt x="22904" y="11946"/>
                  </a:lnTo>
                  <a:lnTo>
                    <a:pt x="22809" y="11865"/>
                  </a:lnTo>
                  <a:lnTo>
                    <a:pt x="22704" y="11785"/>
                  </a:lnTo>
                  <a:lnTo>
                    <a:pt x="22591" y="11705"/>
                  </a:lnTo>
                  <a:lnTo>
                    <a:pt x="22479" y="11634"/>
                  </a:lnTo>
                  <a:lnTo>
                    <a:pt x="22367" y="11569"/>
                  </a:lnTo>
                  <a:lnTo>
                    <a:pt x="22247" y="11513"/>
                  </a:lnTo>
                  <a:lnTo>
                    <a:pt x="22127" y="11456"/>
                  </a:lnTo>
                  <a:lnTo>
                    <a:pt x="21998" y="11409"/>
                  </a:lnTo>
                  <a:lnTo>
                    <a:pt x="21869" y="11368"/>
                  </a:lnTo>
                  <a:lnTo>
                    <a:pt x="21741" y="11336"/>
                  </a:lnTo>
                  <a:lnTo>
                    <a:pt x="21613" y="11313"/>
                  </a:lnTo>
                  <a:lnTo>
                    <a:pt x="21476" y="11296"/>
                  </a:lnTo>
                  <a:lnTo>
                    <a:pt x="21348" y="11280"/>
                  </a:lnTo>
                  <a:lnTo>
                    <a:pt x="21212" y="11280"/>
                  </a:lnTo>
                  <a:close/>
                  <a:moveTo>
                    <a:pt x="21212" y="2696"/>
                  </a:moveTo>
                  <a:lnTo>
                    <a:pt x="21212" y="2696"/>
                  </a:lnTo>
                  <a:lnTo>
                    <a:pt x="7558" y="2696"/>
                  </a:lnTo>
                  <a:lnTo>
                    <a:pt x="7558" y="2696"/>
                  </a:lnTo>
                  <a:lnTo>
                    <a:pt x="8144" y="3113"/>
                  </a:lnTo>
                  <a:lnTo>
                    <a:pt x="8721" y="3507"/>
                  </a:lnTo>
                  <a:lnTo>
                    <a:pt x="9282" y="3883"/>
                  </a:lnTo>
                  <a:lnTo>
                    <a:pt x="9836" y="4237"/>
                  </a:lnTo>
                  <a:lnTo>
                    <a:pt x="10382" y="4581"/>
                  </a:lnTo>
                  <a:lnTo>
                    <a:pt x="10911" y="4902"/>
                  </a:lnTo>
                  <a:lnTo>
                    <a:pt x="11425" y="5207"/>
                  </a:lnTo>
                  <a:lnTo>
                    <a:pt x="11938" y="5488"/>
                  </a:lnTo>
                  <a:lnTo>
                    <a:pt x="12435" y="5761"/>
                  </a:lnTo>
                  <a:lnTo>
                    <a:pt x="12917" y="6017"/>
                  </a:lnTo>
                  <a:lnTo>
                    <a:pt x="13390" y="6250"/>
                  </a:lnTo>
                  <a:lnTo>
                    <a:pt x="13855" y="6475"/>
                  </a:lnTo>
                  <a:lnTo>
                    <a:pt x="14312" y="6684"/>
                  </a:lnTo>
                  <a:lnTo>
                    <a:pt x="14753" y="6876"/>
                  </a:lnTo>
                  <a:lnTo>
                    <a:pt x="15194" y="7053"/>
                  </a:lnTo>
                  <a:lnTo>
                    <a:pt x="15620" y="7213"/>
                  </a:lnTo>
                  <a:lnTo>
                    <a:pt x="16029" y="7366"/>
                  </a:lnTo>
                  <a:lnTo>
                    <a:pt x="16438" y="7510"/>
                  </a:lnTo>
                  <a:lnTo>
                    <a:pt x="16831" y="7631"/>
                  </a:lnTo>
                  <a:lnTo>
                    <a:pt x="17224" y="7751"/>
                  </a:lnTo>
                  <a:lnTo>
                    <a:pt x="17601" y="7847"/>
                  </a:lnTo>
                  <a:lnTo>
                    <a:pt x="17971" y="7943"/>
                  </a:lnTo>
                  <a:lnTo>
                    <a:pt x="18332" y="8023"/>
                  </a:lnTo>
                  <a:lnTo>
                    <a:pt x="18684" y="8096"/>
                  </a:lnTo>
                  <a:lnTo>
                    <a:pt x="19021" y="8152"/>
                  </a:lnTo>
                  <a:lnTo>
                    <a:pt x="19358" y="8200"/>
                  </a:lnTo>
                  <a:lnTo>
                    <a:pt x="19688" y="8248"/>
                  </a:lnTo>
                  <a:lnTo>
                    <a:pt x="20009" y="8281"/>
                  </a:lnTo>
                  <a:lnTo>
                    <a:pt x="20321" y="8304"/>
                  </a:lnTo>
                  <a:lnTo>
                    <a:pt x="20626" y="8321"/>
                  </a:lnTo>
                  <a:lnTo>
                    <a:pt x="20922" y="8328"/>
                  </a:lnTo>
                  <a:lnTo>
                    <a:pt x="21212" y="8336"/>
                  </a:lnTo>
                  <a:lnTo>
                    <a:pt x="21212" y="8336"/>
                  </a:lnTo>
                  <a:lnTo>
                    <a:pt x="21348" y="8328"/>
                  </a:lnTo>
                  <a:lnTo>
                    <a:pt x="21476" y="8321"/>
                  </a:lnTo>
                  <a:lnTo>
                    <a:pt x="21613" y="8304"/>
                  </a:lnTo>
                  <a:lnTo>
                    <a:pt x="21741" y="8281"/>
                  </a:lnTo>
                  <a:lnTo>
                    <a:pt x="21869" y="8248"/>
                  </a:lnTo>
                  <a:lnTo>
                    <a:pt x="21998" y="8208"/>
                  </a:lnTo>
                  <a:lnTo>
                    <a:pt x="22127" y="8168"/>
                  </a:lnTo>
                  <a:lnTo>
                    <a:pt x="22247" y="8120"/>
                  </a:lnTo>
                  <a:lnTo>
                    <a:pt x="22367" y="8063"/>
                  </a:lnTo>
                  <a:lnTo>
                    <a:pt x="22479" y="8000"/>
                  </a:lnTo>
                  <a:lnTo>
                    <a:pt x="22591" y="7935"/>
                  </a:lnTo>
                  <a:lnTo>
                    <a:pt x="22704" y="7863"/>
                  </a:lnTo>
                  <a:lnTo>
                    <a:pt x="22809" y="7782"/>
                  </a:lnTo>
                  <a:lnTo>
                    <a:pt x="22904" y="7702"/>
                  </a:lnTo>
                  <a:lnTo>
                    <a:pt x="23009" y="7614"/>
                  </a:lnTo>
                  <a:lnTo>
                    <a:pt x="23097" y="7526"/>
                  </a:lnTo>
                  <a:lnTo>
                    <a:pt x="23185" y="7430"/>
                  </a:lnTo>
                  <a:lnTo>
                    <a:pt x="23273" y="7326"/>
                  </a:lnTo>
                  <a:lnTo>
                    <a:pt x="23353" y="7221"/>
                  </a:lnTo>
                  <a:lnTo>
                    <a:pt x="23426" y="7109"/>
                  </a:lnTo>
                  <a:lnTo>
                    <a:pt x="23498" y="6997"/>
                  </a:lnTo>
                  <a:lnTo>
                    <a:pt x="23562" y="6876"/>
                  </a:lnTo>
                  <a:lnTo>
                    <a:pt x="23626" y="6756"/>
                  </a:lnTo>
                  <a:lnTo>
                    <a:pt x="23674" y="6628"/>
                  </a:lnTo>
                  <a:lnTo>
                    <a:pt x="23723" y="6499"/>
                  </a:lnTo>
                  <a:lnTo>
                    <a:pt x="23771" y="6371"/>
                  </a:lnTo>
                  <a:lnTo>
                    <a:pt x="23803" y="6235"/>
                  </a:lnTo>
                  <a:lnTo>
                    <a:pt x="23835" y="6098"/>
                  </a:lnTo>
                  <a:lnTo>
                    <a:pt x="23859" y="5954"/>
                  </a:lnTo>
                  <a:lnTo>
                    <a:pt x="23875" y="5809"/>
                  </a:lnTo>
                  <a:lnTo>
                    <a:pt x="23892" y="5665"/>
                  </a:lnTo>
                  <a:lnTo>
                    <a:pt x="23892" y="5513"/>
                  </a:lnTo>
                  <a:lnTo>
                    <a:pt x="23892" y="5513"/>
                  </a:lnTo>
                  <a:lnTo>
                    <a:pt x="23892" y="5368"/>
                  </a:lnTo>
                  <a:lnTo>
                    <a:pt x="23875" y="5223"/>
                  </a:lnTo>
                  <a:lnTo>
                    <a:pt x="23859" y="5079"/>
                  </a:lnTo>
                  <a:lnTo>
                    <a:pt x="23835" y="4934"/>
                  </a:lnTo>
                  <a:lnTo>
                    <a:pt x="23803" y="4798"/>
                  </a:lnTo>
                  <a:lnTo>
                    <a:pt x="23771" y="4661"/>
                  </a:lnTo>
                  <a:lnTo>
                    <a:pt x="23723" y="4533"/>
                  </a:lnTo>
                  <a:lnTo>
                    <a:pt x="23674" y="4405"/>
                  </a:lnTo>
                  <a:lnTo>
                    <a:pt x="23626" y="4277"/>
                  </a:lnTo>
                  <a:lnTo>
                    <a:pt x="23562" y="4156"/>
                  </a:lnTo>
                  <a:lnTo>
                    <a:pt x="23498" y="4036"/>
                  </a:lnTo>
                  <a:lnTo>
                    <a:pt x="23426" y="3924"/>
                  </a:lnTo>
                  <a:lnTo>
                    <a:pt x="23353" y="3811"/>
                  </a:lnTo>
                  <a:lnTo>
                    <a:pt x="23273" y="3707"/>
                  </a:lnTo>
                  <a:lnTo>
                    <a:pt x="23185" y="3603"/>
                  </a:lnTo>
                  <a:lnTo>
                    <a:pt x="23097" y="3507"/>
                  </a:lnTo>
                  <a:lnTo>
                    <a:pt x="23009" y="3418"/>
                  </a:lnTo>
                  <a:lnTo>
                    <a:pt x="22904" y="3330"/>
                  </a:lnTo>
                  <a:lnTo>
                    <a:pt x="22809" y="3242"/>
                  </a:lnTo>
                  <a:lnTo>
                    <a:pt x="22704" y="3169"/>
                  </a:lnTo>
                  <a:lnTo>
                    <a:pt x="22591" y="3097"/>
                  </a:lnTo>
                  <a:lnTo>
                    <a:pt x="22479" y="3025"/>
                  </a:lnTo>
                  <a:lnTo>
                    <a:pt x="22367" y="2969"/>
                  </a:lnTo>
                  <a:lnTo>
                    <a:pt x="22247" y="2913"/>
                  </a:lnTo>
                  <a:lnTo>
                    <a:pt x="22127" y="2865"/>
                  </a:lnTo>
                  <a:lnTo>
                    <a:pt x="21998" y="2816"/>
                  </a:lnTo>
                  <a:lnTo>
                    <a:pt x="21869" y="2785"/>
                  </a:lnTo>
                  <a:lnTo>
                    <a:pt x="21741" y="2752"/>
                  </a:lnTo>
                  <a:lnTo>
                    <a:pt x="21613" y="2728"/>
                  </a:lnTo>
                  <a:lnTo>
                    <a:pt x="21476" y="2712"/>
                  </a:lnTo>
                  <a:lnTo>
                    <a:pt x="21348" y="2696"/>
                  </a:lnTo>
                  <a:lnTo>
                    <a:pt x="21212" y="2696"/>
                  </a:lnTo>
                  <a:close/>
                  <a:moveTo>
                    <a:pt x="21453" y="0"/>
                  </a:moveTo>
                  <a:lnTo>
                    <a:pt x="21453" y="0"/>
                  </a:lnTo>
                  <a:lnTo>
                    <a:pt x="21741" y="8"/>
                  </a:lnTo>
                  <a:lnTo>
                    <a:pt x="22014" y="24"/>
                  </a:lnTo>
                  <a:lnTo>
                    <a:pt x="22295" y="65"/>
                  </a:lnTo>
                  <a:lnTo>
                    <a:pt x="22568" y="113"/>
                  </a:lnTo>
                  <a:lnTo>
                    <a:pt x="22832" y="168"/>
                  </a:lnTo>
                  <a:lnTo>
                    <a:pt x="23089" y="241"/>
                  </a:lnTo>
                  <a:lnTo>
                    <a:pt x="23346" y="329"/>
                  </a:lnTo>
                  <a:lnTo>
                    <a:pt x="23594" y="426"/>
                  </a:lnTo>
                  <a:lnTo>
                    <a:pt x="23843" y="537"/>
                  </a:lnTo>
                  <a:lnTo>
                    <a:pt x="24075" y="658"/>
                  </a:lnTo>
                  <a:lnTo>
                    <a:pt x="24308" y="794"/>
                  </a:lnTo>
                  <a:lnTo>
                    <a:pt x="24526" y="938"/>
                  </a:lnTo>
                  <a:lnTo>
                    <a:pt x="24742" y="1091"/>
                  </a:lnTo>
                  <a:lnTo>
                    <a:pt x="24950" y="1251"/>
                  </a:lnTo>
                  <a:lnTo>
                    <a:pt x="25151" y="1429"/>
                  </a:lnTo>
                  <a:lnTo>
                    <a:pt x="25336" y="1605"/>
                  </a:lnTo>
                  <a:lnTo>
                    <a:pt x="25520" y="1797"/>
                  </a:lnTo>
                  <a:lnTo>
                    <a:pt x="25689" y="1998"/>
                  </a:lnTo>
                  <a:lnTo>
                    <a:pt x="25857" y="2206"/>
                  </a:lnTo>
                  <a:lnTo>
                    <a:pt x="26010" y="2423"/>
                  </a:lnTo>
                  <a:lnTo>
                    <a:pt x="26146" y="2648"/>
                  </a:lnTo>
                  <a:lnTo>
                    <a:pt x="26283" y="2881"/>
                  </a:lnTo>
                  <a:lnTo>
                    <a:pt x="26403" y="3113"/>
                  </a:lnTo>
                  <a:lnTo>
                    <a:pt x="26507" y="3362"/>
                  </a:lnTo>
                  <a:lnTo>
                    <a:pt x="26611" y="3610"/>
                  </a:lnTo>
                  <a:lnTo>
                    <a:pt x="26692" y="3868"/>
                  </a:lnTo>
                  <a:lnTo>
                    <a:pt x="26764" y="4132"/>
                  </a:lnTo>
                  <a:lnTo>
                    <a:pt x="26827" y="4397"/>
                  </a:lnTo>
                  <a:lnTo>
                    <a:pt x="26875" y="4670"/>
                  </a:lnTo>
                  <a:lnTo>
                    <a:pt x="26908" y="4951"/>
                  </a:lnTo>
                  <a:lnTo>
                    <a:pt x="26932" y="5232"/>
                  </a:lnTo>
                  <a:lnTo>
                    <a:pt x="26940" y="5513"/>
                  </a:lnTo>
                  <a:lnTo>
                    <a:pt x="26940" y="5513"/>
                  </a:lnTo>
                  <a:lnTo>
                    <a:pt x="26932" y="5833"/>
                  </a:lnTo>
                  <a:lnTo>
                    <a:pt x="26908" y="6154"/>
                  </a:lnTo>
                  <a:lnTo>
                    <a:pt x="26860" y="6467"/>
                  </a:lnTo>
                  <a:lnTo>
                    <a:pt x="26804" y="6772"/>
                  </a:lnTo>
                  <a:lnTo>
                    <a:pt x="26732" y="7077"/>
                  </a:lnTo>
                  <a:lnTo>
                    <a:pt x="26644" y="7366"/>
                  </a:lnTo>
                  <a:lnTo>
                    <a:pt x="26539" y="7654"/>
                  </a:lnTo>
                  <a:lnTo>
                    <a:pt x="26419" y="7935"/>
                  </a:lnTo>
                  <a:lnTo>
                    <a:pt x="26290" y="8208"/>
                  </a:lnTo>
                  <a:lnTo>
                    <a:pt x="26138" y="8473"/>
                  </a:lnTo>
                  <a:lnTo>
                    <a:pt x="25977" y="8722"/>
                  </a:lnTo>
                  <a:lnTo>
                    <a:pt x="25809" y="8962"/>
                  </a:lnTo>
                  <a:lnTo>
                    <a:pt x="25624" y="9195"/>
                  </a:lnTo>
                  <a:lnTo>
                    <a:pt x="25424" y="9412"/>
                  </a:lnTo>
                  <a:lnTo>
                    <a:pt x="25207" y="9612"/>
                  </a:lnTo>
                  <a:lnTo>
                    <a:pt x="24990" y="9805"/>
                  </a:lnTo>
                  <a:lnTo>
                    <a:pt x="24990" y="9805"/>
                  </a:lnTo>
                  <a:lnTo>
                    <a:pt x="25207" y="9997"/>
                  </a:lnTo>
                  <a:lnTo>
                    <a:pt x="25424" y="10205"/>
                  </a:lnTo>
                  <a:lnTo>
                    <a:pt x="25624" y="10421"/>
                  </a:lnTo>
                  <a:lnTo>
                    <a:pt x="25809" y="10646"/>
                  </a:lnTo>
                  <a:lnTo>
                    <a:pt x="25977" y="10887"/>
                  </a:lnTo>
                  <a:lnTo>
                    <a:pt x="26138" y="11143"/>
                  </a:lnTo>
                  <a:lnTo>
                    <a:pt x="26290" y="11401"/>
                  </a:lnTo>
                  <a:lnTo>
                    <a:pt x="26419" y="11674"/>
                  </a:lnTo>
                  <a:lnTo>
                    <a:pt x="26539" y="11955"/>
                  </a:lnTo>
                  <a:lnTo>
                    <a:pt x="26644" y="12243"/>
                  </a:lnTo>
                  <a:lnTo>
                    <a:pt x="26732" y="12540"/>
                  </a:lnTo>
                  <a:lnTo>
                    <a:pt x="26804" y="12845"/>
                  </a:lnTo>
                  <a:lnTo>
                    <a:pt x="26860" y="13149"/>
                  </a:lnTo>
                  <a:lnTo>
                    <a:pt x="26908" y="13462"/>
                  </a:lnTo>
                  <a:lnTo>
                    <a:pt x="26932" y="13775"/>
                  </a:lnTo>
                  <a:lnTo>
                    <a:pt x="26940" y="14096"/>
                  </a:lnTo>
                  <a:lnTo>
                    <a:pt x="26940" y="14096"/>
                  </a:lnTo>
                  <a:lnTo>
                    <a:pt x="26932" y="14385"/>
                  </a:lnTo>
                  <a:lnTo>
                    <a:pt x="26908" y="14666"/>
                  </a:lnTo>
                  <a:lnTo>
                    <a:pt x="26875" y="14947"/>
                  </a:lnTo>
                  <a:lnTo>
                    <a:pt x="26827" y="15220"/>
                  </a:lnTo>
                  <a:lnTo>
                    <a:pt x="26764" y="15493"/>
                  </a:lnTo>
                  <a:lnTo>
                    <a:pt x="26692" y="15758"/>
                  </a:lnTo>
                  <a:lnTo>
                    <a:pt x="26611" y="16014"/>
                  </a:lnTo>
                  <a:lnTo>
                    <a:pt x="26507" y="16270"/>
                  </a:lnTo>
                  <a:lnTo>
                    <a:pt x="26403" y="16520"/>
                  </a:lnTo>
                  <a:lnTo>
                    <a:pt x="26283" y="16761"/>
                  </a:lnTo>
                  <a:lnTo>
                    <a:pt x="26146" y="17001"/>
                  </a:lnTo>
                  <a:lnTo>
                    <a:pt x="26010" y="17225"/>
                  </a:lnTo>
                  <a:lnTo>
                    <a:pt x="25857" y="17450"/>
                  </a:lnTo>
                  <a:lnTo>
                    <a:pt x="25689" y="17667"/>
                  </a:lnTo>
                  <a:lnTo>
                    <a:pt x="25520" y="17867"/>
                  </a:lnTo>
                  <a:lnTo>
                    <a:pt x="25336" y="18068"/>
                  </a:lnTo>
                  <a:lnTo>
                    <a:pt x="25151" y="18253"/>
                  </a:lnTo>
                  <a:lnTo>
                    <a:pt x="24950" y="18438"/>
                  </a:lnTo>
                  <a:lnTo>
                    <a:pt x="24742" y="18606"/>
                  </a:lnTo>
                  <a:lnTo>
                    <a:pt x="24526" y="18759"/>
                  </a:lnTo>
                  <a:lnTo>
                    <a:pt x="24308" y="18910"/>
                  </a:lnTo>
                  <a:lnTo>
                    <a:pt x="24075" y="19047"/>
                  </a:lnTo>
                  <a:lnTo>
                    <a:pt x="23843" y="19175"/>
                  </a:lnTo>
                  <a:lnTo>
                    <a:pt x="23594" y="19288"/>
                  </a:lnTo>
                  <a:lnTo>
                    <a:pt x="23346" y="19392"/>
                  </a:lnTo>
                  <a:lnTo>
                    <a:pt x="23089" y="19481"/>
                  </a:lnTo>
                  <a:lnTo>
                    <a:pt x="22832" y="19561"/>
                  </a:lnTo>
                  <a:lnTo>
                    <a:pt x="22568" y="19624"/>
                  </a:lnTo>
                  <a:lnTo>
                    <a:pt x="22295" y="19672"/>
                  </a:lnTo>
                  <a:lnTo>
                    <a:pt x="22014" y="19705"/>
                  </a:lnTo>
                  <a:lnTo>
                    <a:pt x="21741" y="19729"/>
                  </a:lnTo>
                  <a:lnTo>
                    <a:pt x="21453" y="19737"/>
                  </a:lnTo>
                  <a:lnTo>
                    <a:pt x="21453" y="19737"/>
                  </a:lnTo>
                  <a:lnTo>
                    <a:pt x="0" y="19737"/>
                  </a:lnTo>
                  <a:lnTo>
                    <a:pt x="0" y="19737"/>
                  </a:lnTo>
                  <a:lnTo>
                    <a:pt x="514" y="19215"/>
                  </a:lnTo>
                  <a:lnTo>
                    <a:pt x="1027" y="18710"/>
                  </a:lnTo>
                  <a:lnTo>
                    <a:pt x="1532" y="18228"/>
                  </a:lnTo>
                  <a:lnTo>
                    <a:pt x="2038" y="17755"/>
                  </a:lnTo>
                  <a:lnTo>
                    <a:pt x="2551" y="17298"/>
                  </a:lnTo>
                  <a:lnTo>
                    <a:pt x="3048" y="16856"/>
                  </a:lnTo>
                  <a:lnTo>
                    <a:pt x="3554" y="16423"/>
                  </a:lnTo>
                  <a:lnTo>
                    <a:pt x="4051" y="16014"/>
                  </a:lnTo>
                  <a:lnTo>
                    <a:pt x="4549" y="15613"/>
                  </a:lnTo>
                  <a:lnTo>
                    <a:pt x="5038" y="15227"/>
                  </a:lnTo>
                  <a:lnTo>
                    <a:pt x="5528" y="14859"/>
                  </a:lnTo>
                  <a:lnTo>
                    <a:pt x="6018" y="14505"/>
                  </a:lnTo>
                  <a:lnTo>
                    <a:pt x="6499" y="14161"/>
                  </a:lnTo>
                  <a:lnTo>
                    <a:pt x="6980" y="13832"/>
                  </a:lnTo>
                  <a:lnTo>
                    <a:pt x="7453" y="13511"/>
                  </a:lnTo>
                  <a:lnTo>
                    <a:pt x="7919" y="13206"/>
                  </a:lnTo>
                  <a:lnTo>
                    <a:pt x="8392" y="12917"/>
                  </a:lnTo>
                  <a:lnTo>
                    <a:pt x="8849" y="12636"/>
                  </a:lnTo>
                  <a:lnTo>
                    <a:pt x="9307" y="12364"/>
                  </a:lnTo>
                  <a:lnTo>
                    <a:pt x="9756" y="12106"/>
                  </a:lnTo>
                  <a:lnTo>
                    <a:pt x="10205" y="11858"/>
                  </a:lnTo>
                  <a:lnTo>
                    <a:pt x="10646" y="11625"/>
                  </a:lnTo>
                  <a:lnTo>
                    <a:pt x="11087" y="11401"/>
                  </a:lnTo>
                  <a:lnTo>
                    <a:pt x="11521" y="11184"/>
                  </a:lnTo>
                  <a:lnTo>
                    <a:pt x="11946" y="10983"/>
                  </a:lnTo>
                  <a:lnTo>
                    <a:pt x="12363" y="10782"/>
                  </a:lnTo>
                  <a:lnTo>
                    <a:pt x="12781" y="10598"/>
                  </a:lnTo>
                  <a:lnTo>
                    <a:pt x="13182" y="10421"/>
                  </a:lnTo>
                  <a:lnTo>
                    <a:pt x="13582" y="10253"/>
                  </a:lnTo>
                  <a:lnTo>
                    <a:pt x="13983" y="10100"/>
                  </a:lnTo>
                  <a:lnTo>
                    <a:pt x="14368" y="9948"/>
                  </a:lnTo>
                  <a:lnTo>
                    <a:pt x="14745" y="9805"/>
                  </a:lnTo>
                  <a:lnTo>
                    <a:pt x="14745" y="9805"/>
                  </a:lnTo>
                  <a:lnTo>
                    <a:pt x="14368" y="9668"/>
                  </a:lnTo>
                  <a:lnTo>
                    <a:pt x="13983" y="9516"/>
                  </a:lnTo>
                  <a:lnTo>
                    <a:pt x="13582" y="9356"/>
                  </a:lnTo>
                  <a:lnTo>
                    <a:pt x="13182" y="9187"/>
                  </a:lnTo>
                  <a:lnTo>
                    <a:pt x="12781" y="9010"/>
                  </a:lnTo>
                  <a:lnTo>
                    <a:pt x="12363" y="8825"/>
                  </a:lnTo>
                  <a:lnTo>
                    <a:pt x="11946" y="8634"/>
                  </a:lnTo>
                  <a:lnTo>
                    <a:pt x="11521" y="8433"/>
                  </a:lnTo>
                  <a:lnTo>
                    <a:pt x="11087" y="8216"/>
                  </a:lnTo>
                  <a:lnTo>
                    <a:pt x="10646" y="7992"/>
                  </a:lnTo>
                  <a:lnTo>
                    <a:pt x="10205" y="7759"/>
                  </a:lnTo>
                  <a:lnTo>
                    <a:pt x="9756" y="7510"/>
                  </a:lnTo>
                  <a:lnTo>
                    <a:pt x="9307" y="7253"/>
                  </a:lnTo>
                  <a:lnTo>
                    <a:pt x="8849" y="6989"/>
                  </a:lnTo>
                  <a:lnTo>
                    <a:pt x="8392" y="6708"/>
                  </a:lnTo>
                  <a:lnTo>
                    <a:pt x="7919" y="6419"/>
                  </a:lnTo>
                  <a:lnTo>
                    <a:pt x="7453" y="6114"/>
                  </a:lnTo>
                  <a:lnTo>
                    <a:pt x="6980" y="5801"/>
                  </a:lnTo>
                  <a:lnTo>
                    <a:pt x="6499" y="5480"/>
                  </a:lnTo>
                  <a:lnTo>
                    <a:pt x="6018" y="5135"/>
                  </a:lnTo>
                  <a:lnTo>
                    <a:pt x="5528" y="4790"/>
                  </a:lnTo>
                  <a:lnTo>
                    <a:pt x="5038" y="4421"/>
                  </a:lnTo>
                  <a:lnTo>
                    <a:pt x="4549" y="4044"/>
                  </a:lnTo>
                  <a:lnTo>
                    <a:pt x="4051" y="3651"/>
                  </a:lnTo>
                  <a:lnTo>
                    <a:pt x="3554" y="3249"/>
                  </a:lnTo>
                  <a:lnTo>
                    <a:pt x="3048" y="2825"/>
                  </a:lnTo>
                  <a:lnTo>
                    <a:pt x="2551" y="2391"/>
                  </a:lnTo>
                  <a:lnTo>
                    <a:pt x="2038" y="1942"/>
                  </a:lnTo>
                  <a:lnTo>
                    <a:pt x="1532" y="1476"/>
                  </a:lnTo>
                  <a:lnTo>
                    <a:pt x="1027" y="1003"/>
                  </a:lnTo>
                  <a:lnTo>
                    <a:pt x="514" y="506"/>
                  </a:lnTo>
                  <a:lnTo>
                    <a:pt x="0" y="0"/>
                  </a:lnTo>
                  <a:lnTo>
                    <a:pt x="2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239" y="4879756"/>
            <a:ext cx="4069750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r>
              <a:rPr lang="en-US" dirty="0" smtClean="0"/>
              <a:t>© 2013 Brocade Communications Systems, Inc. Company Proprietary Information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791" y="4879757"/>
            <a:ext cx="211568" cy="1313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600" cap="all">
                <a:solidFill>
                  <a:srgbClr val="D6D6D6"/>
                </a:solidFill>
              </a:defRPr>
            </a:lvl1pPr>
          </a:lstStyle>
          <a:p>
            <a:fld id="{DB8BB9A7-48F6-5544-BE85-4528CCD44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  <p:sldLayoutId id="2147483865" r:id="rId24"/>
    <p:sldLayoutId id="2147483866" r:id="rId25"/>
    <p:sldLayoutId id="2147483867" r:id="rId26"/>
    <p:sldLayoutId id="2147483868" r:id="rId27"/>
    <p:sldLayoutId id="2147483869" r:id="rId28"/>
    <p:sldLayoutId id="2147483870" r:id="rId29"/>
    <p:sldLayoutId id="2147483871" r:id="rId30"/>
    <p:sldLayoutId id="2147483872" r:id="rId31"/>
    <p:sldLayoutId id="2147483876" r:id="rId32"/>
    <p:sldLayoutId id="2147483877" r:id="rId3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400" kern="1200" spc="-90">
          <a:solidFill>
            <a:schemeClr val="bg2"/>
          </a:solidFill>
          <a:latin typeface="Franklin Gothic Book"/>
          <a:ea typeface="+mj-ea"/>
          <a:cs typeface="Franklin Gothic Book"/>
        </a:defRPr>
      </a:lvl1pPr>
    </p:titleStyle>
    <p:bodyStyle>
      <a:lvl1pPr marL="182880" indent="-182880" algn="l" defTabSz="457200" rtl="0" eaLnBrk="1" latinLnBrk="0" hangingPunct="1">
        <a:lnSpc>
          <a:spcPct val="90000"/>
        </a:lnSpc>
        <a:spcBef>
          <a:spcPts val="700"/>
        </a:spcBef>
        <a:buClr>
          <a:schemeClr val="bg2"/>
        </a:buClr>
        <a:buFont typeface="Wingdings" charset="2"/>
        <a:buChar char="§"/>
        <a:defRPr sz="2000" kern="1200" spc="-40">
          <a:solidFill>
            <a:schemeClr val="tx1"/>
          </a:solidFill>
          <a:latin typeface="+mn-lt"/>
          <a:ea typeface="+mn-ea"/>
          <a:cs typeface="+mn-cs"/>
        </a:defRPr>
      </a:lvl1pPr>
      <a:lvl2pPr marL="484632" indent="-182880" algn="l" defTabSz="457200" rtl="0" eaLnBrk="1" latinLnBrk="0" hangingPunct="1">
        <a:lnSpc>
          <a:spcPct val="90000"/>
        </a:lnSpc>
        <a:spcBef>
          <a:spcPts val="700"/>
        </a:spcBef>
        <a:buClr>
          <a:schemeClr val="bg1">
            <a:lumMod val="75000"/>
          </a:schemeClr>
        </a:buClr>
        <a:buFont typeface="Wingdings" charset="2"/>
        <a:buChar char="§"/>
        <a:defRPr sz="1800" kern="1200" spc="-3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457200" rtl="0" eaLnBrk="1" latinLnBrk="0" hangingPunct="1">
        <a:lnSpc>
          <a:spcPct val="90000"/>
        </a:lnSpc>
        <a:spcBef>
          <a:spcPts val="700"/>
        </a:spcBef>
        <a:buClr>
          <a:schemeClr val="bg1">
            <a:lumMod val="75000"/>
          </a:schemeClr>
        </a:buClr>
        <a:buFont typeface="Wingdings" charset="2"/>
        <a:buChar char="§"/>
        <a:defRPr sz="14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457200" rtl="0" eaLnBrk="1" latinLnBrk="0" hangingPunct="1">
        <a:lnSpc>
          <a:spcPct val="90000"/>
        </a:lnSpc>
        <a:spcBef>
          <a:spcPts val="700"/>
        </a:spcBef>
        <a:buClr>
          <a:schemeClr val="bg1">
            <a:lumMod val="75000"/>
          </a:schemeClr>
        </a:buClr>
        <a:buFont typeface="Wingdings" charset="2"/>
        <a:buChar char="§"/>
        <a:defRPr sz="14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457200" rtl="0" eaLnBrk="1" latinLnBrk="0" hangingPunct="1">
        <a:lnSpc>
          <a:spcPct val="90000"/>
        </a:lnSpc>
        <a:spcBef>
          <a:spcPts val="700"/>
        </a:spcBef>
        <a:buClr>
          <a:schemeClr val="bg1">
            <a:lumMod val="75000"/>
          </a:schemeClr>
        </a:buClr>
        <a:buFont typeface="Wingdings" charset="2"/>
        <a:buChar char="§"/>
        <a:defRPr sz="1400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 bwMode="gray">
          <a:xfrm>
            <a:off x="3509616" y="2727484"/>
            <a:ext cx="5234809" cy="990600"/>
          </a:xfrm>
        </p:spPr>
        <p:txBody>
          <a:bodyPr anchor="ctr" anchorCtr="1"/>
          <a:lstStyle/>
          <a:p>
            <a:r>
              <a:rPr lang="en-US" sz="5400" spc="-80" dirty="0" smtClean="0"/>
              <a:t>Rackspace </a:t>
            </a:r>
            <a:br>
              <a:rPr lang="en-US" sz="5400" spc="-80" dirty="0" smtClean="0"/>
            </a:br>
            <a:r>
              <a:rPr lang="en-US" sz="5400" spc="-80" dirty="0" smtClean="0"/>
              <a:t>Hybrid </a:t>
            </a:r>
            <a:r>
              <a:rPr lang="en-US" sz="5400" spc="-80" dirty="0"/>
              <a:t>Cloud and Brocade </a:t>
            </a:r>
            <a:r>
              <a:rPr lang="en-US" sz="5400" spc="-80" dirty="0" smtClean="0"/>
              <a:t>vRouter 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762000" y="3333750"/>
            <a:ext cx="746760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endParaRPr 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8" name="Picture Placeholder 7" descr="FINAL-TECH-DAY-MASTER-IMAGE-1-2-size-flattened.pn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2" r="28252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 bwMode="gray">
          <a:xfrm>
            <a:off x="8343900" y="117475"/>
            <a:ext cx="801053" cy="565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7296150" y="236156"/>
            <a:ext cx="1651790" cy="4014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132" y="2184702"/>
            <a:ext cx="2264148" cy="15696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OpenStack Summit Hong Kong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9599" y="281192"/>
            <a:ext cx="1675330" cy="867284"/>
            <a:chOff x="5244632" y="106531"/>
            <a:chExt cx="1244300" cy="644149"/>
          </a:xfrm>
        </p:grpSpPr>
        <p:pic>
          <p:nvPicPr>
            <p:cNvPr id="13" name="Picture 2" descr="C:\Users\jheuser\Documents\jim\Collateral\SolutionBriefs\1659_Openstack\links\OpenStack_logo_stacked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3" b="15853"/>
            <a:stretch/>
          </p:blipFill>
          <p:spPr bwMode="auto">
            <a:xfrm>
              <a:off x="5244632" y="106531"/>
              <a:ext cx="591686" cy="61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jheuser\Documents\jim\presentations\OpenStack_Oct2013\Rackspace_corp_logo-CLR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36"/>
            <a:stretch/>
          </p:blipFill>
          <p:spPr bwMode="auto">
            <a:xfrm>
              <a:off x="5965603" y="121674"/>
              <a:ext cx="523329" cy="629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ross 14"/>
            <p:cNvSpPr/>
            <p:nvPr/>
          </p:nvSpPr>
          <p:spPr>
            <a:xfrm>
              <a:off x="5821479" y="313915"/>
              <a:ext cx="98311" cy="98311"/>
            </a:xfrm>
            <a:prstGeom prst="plus">
              <a:avLst>
                <a:gd name="adj" fmla="val 3435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55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 bwMode="gray">
          <a:xfrm>
            <a:off x="4425351" y="2553419"/>
            <a:ext cx="2794958" cy="1020483"/>
          </a:xfrm>
        </p:spPr>
        <p:txBody>
          <a:bodyPr anchor="ctr" anchorCtr="1"/>
          <a:lstStyle/>
          <a:p>
            <a:r>
              <a:rPr lang="en-US" spc="-80" dirty="0" smtClean="0"/>
              <a:t>Thank you!</a:t>
            </a:r>
            <a:endParaRPr lang="en-US" spc="-80" dirty="0"/>
          </a:p>
        </p:txBody>
      </p:sp>
      <p:sp>
        <p:nvSpPr>
          <p:cNvPr id="3" name="TextBox 2"/>
          <p:cNvSpPr txBox="1"/>
          <p:nvPr/>
        </p:nvSpPr>
        <p:spPr bwMode="gray">
          <a:xfrm>
            <a:off x="762000" y="3333750"/>
            <a:ext cx="746760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 bwMode="gray">
          <a:xfrm>
            <a:off x="8343900" y="117475"/>
            <a:ext cx="801053" cy="565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7296150" y="236156"/>
            <a:ext cx="1651790" cy="401476"/>
          </a:xfrm>
          <a:prstGeom prst="rect">
            <a:avLst/>
          </a:prstGeom>
        </p:spPr>
      </p:pic>
      <p:pic>
        <p:nvPicPr>
          <p:cNvPr id="14" name="Picture Placeholder 7" descr="FINAL-TECH-DAY-MASTER-IMAGE-1-2-size-flattened.pn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5" t="377" r="28522"/>
          <a:stretch/>
        </p:blipFill>
        <p:spPr bwMode="gray">
          <a:xfrm>
            <a:off x="80964" y="1418555"/>
            <a:ext cx="2890836" cy="3048670"/>
          </a:xfrm>
        </p:spPr>
      </p:pic>
      <p:sp>
        <p:nvSpPr>
          <p:cNvPr id="8" name="TextBox 7"/>
          <p:cNvSpPr txBox="1"/>
          <p:nvPr/>
        </p:nvSpPr>
        <p:spPr bwMode="gray">
          <a:xfrm>
            <a:off x="380132" y="2184702"/>
            <a:ext cx="2264148" cy="15696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OpenStack Summit Hong Kong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78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DB8BB9A7-48F6-5544-BE85-4528CCD443B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622443" y="347472"/>
            <a:ext cx="7531996" cy="509046"/>
          </a:xfrm>
        </p:spPr>
        <p:txBody>
          <a:bodyPr/>
          <a:lstStyle/>
          <a:p>
            <a:r>
              <a:rPr lang="en-US" sz="2800" dirty="0" smtClean="0"/>
              <a:t>Building Open Clouds with Brocade and OpenStack</a:t>
            </a:r>
            <a:endParaRPr lang="en-US" sz="2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gray">
          <a:xfrm>
            <a:off x="3071051" y="1173059"/>
            <a:ext cx="0" cy="3626503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gray">
          <a:xfrm>
            <a:off x="6049554" y="1171271"/>
            <a:ext cx="0" cy="3628291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0" y="2412219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gray">
          <a:xfrm>
            <a:off x="0" y="3570051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23"/>
          <p:cNvSpPr>
            <a:spLocks noChangeArrowheads="1"/>
          </p:cNvSpPr>
          <p:nvPr/>
        </p:nvSpPr>
        <p:spPr bwMode="gray">
          <a:xfrm>
            <a:off x="0" y="1235365"/>
            <a:ext cx="80963" cy="3502029"/>
          </a:xfrm>
          <a:custGeom>
            <a:avLst/>
            <a:gdLst>
              <a:gd name="T0" fmla="*/ 6374 w 6375"/>
              <a:gd name="T1" fmla="*/ 0 h 3226"/>
              <a:gd name="T2" fmla="*/ 0 w 6375"/>
              <a:gd name="T3" fmla="*/ 0 h 3226"/>
              <a:gd name="T4" fmla="*/ 0 w 6375"/>
              <a:gd name="T5" fmla="*/ 3225 h 3226"/>
              <a:gd name="T6" fmla="*/ 6374 w 6375"/>
              <a:gd name="T7" fmla="*/ 3225 h 3226"/>
              <a:gd name="T8" fmla="*/ 6374 w 6375"/>
              <a:gd name="T9" fmla="*/ 0 h 3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5" h="3226">
                <a:moveTo>
                  <a:pt x="6374" y="0"/>
                </a:moveTo>
                <a:lnTo>
                  <a:pt x="0" y="0"/>
                </a:lnTo>
                <a:lnTo>
                  <a:pt x="0" y="3225"/>
                </a:lnTo>
                <a:lnTo>
                  <a:pt x="6374" y="3225"/>
                </a:lnTo>
                <a:lnTo>
                  <a:pt x="6374" y="0"/>
                </a:lnTo>
              </a:path>
            </a:pathLst>
          </a:custGeom>
          <a:solidFill>
            <a:schemeClr val="tx1">
              <a:alpha val="30000"/>
            </a:schemeClr>
          </a:solidFill>
          <a:extLst/>
        </p:spPr>
        <p:txBody>
          <a:bodyPr vert="horz" lIns="548640" tIns="182880" rIns="18288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700"/>
              </a:spcBef>
              <a:buClr>
                <a:schemeClr val="bg2"/>
              </a:buClr>
              <a:buFont typeface="Wingdings" charset="2"/>
              <a:buNone/>
            </a:pPr>
            <a:endParaRPr lang="en-US" sz="3000" spc="-4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 bwMode="gray">
          <a:xfrm>
            <a:off x="91440" y="1148218"/>
            <a:ext cx="9106676" cy="3576755"/>
            <a:chOff x="0" y="1160639"/>
            <a:chExt cx="9106676" cy="3576755"/>
          </a:xfrm>
        </p:grpSpPr>
        <p:grpSp>
          <p:nvGrpSpPr>
            <p:cNvPr id="76" name="Group 75"/>
            <p:cNvGrpSpPr/>
            <p:nvPr/>
          </p:nvGrpSpPr>
          <p:grpSpPr bwMode="gray">
            <a:xfrm>
              <a:off x="0" y="1235365"/>
              <a:ext cx="9051227" cy="3502029"/>
              <a:chOff x="0" y="1420696"/>
              <a:chExt cx="9051227" cy="3319272"/>
            </a:xfrm>
          </p:grpSpPr>
          <p:sp>
            <p:nvSpPr>
              <p:cNvPr id="10" name="Rectangle 9"/>
              <p:cNvSpPr/>
              <p:nvPr/>
            </p:nvSpPr>
            <p:spPr bwMode="gray">
              <a:xfrm>
                <a:off x="0" y="1420696"/>
                <a:ext cx="3071051" cy="1106424"/>
              </a:xfrm>
              <a:prstGeom prst="rect">
                <a:avLst/>
              </a:prstGeom>
              <a:solidFill>
                <a:srgbClr val="BC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gray">
              <a:xfrm>
                <a:off x="0" y="2527120"/>
                <a:ext cx="3071051" cy="110642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gray">
              <a:xfrm>
                <a:off x="0" y="3633544"/>
                <a:ext cx="3071051" cy="110642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gray">
              <a:xfrm>
                <a:off x="3071051" y="1420696"/>
                <a:ext cx="2990088" cy="11064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gray">
              <a:xfrm>
                <a:off x="3071051" y="2527120"/>
                <a:ext cx="2990088" cy="110642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gray">
              <a:xfrm>
                <a:off x="3071051" y="3633544"/>
                <a:ext cx="2990088" cy="110642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gray">
              <a:xfrm>
                <a:off x="6061139" y="1420696"/>
                <a:ext cx="2990088" cy="110642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gray">
              <a:xfrm>
                <a:off x="6061139" y="2527120"/>
                <a:ext cx="2990088" cy="1106424"/>
              </a:xfrm>
              <a:prstGeom prst="rect">
                <a:avLst/>
              </a:prstGeom>
              <a:solidFill>
                <a:schemeClr val="accent6">
                  <a:lumMod val="50000"/>
                  <a:alpha val="7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gray">
              <a:xfrm>
                <a:off x="6061139" y="3633544"/>
                <a:ext cx="2990088" cy="11064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 bwMode="gray">
            <a:xfrm>
              <a:off x="4077646" y="1413633"/>
              <a:ext cx="1866728" cy="84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FFFF">
                      <a:alpha val="60000"/>
                    </a:srgbClr>
                  </a:solidFill>
                </a:rPr>
                <a:t>SAN </a:t>
              </a:r>
              <a:br>
                <a:rPr lang="en-US" sz="2000" dirty="0" smtClean="0">
                  <a:solidFill>
                    <a:srgbClr val="FFFFFF">
                      <a:alpha val="60000"/>
                    </a:srgbClr>
                  </a:solidFill>
                </a:rPr>
              </a:br>
              <a:r>
                <a:rPr lang="en-US" sz="2000" dirty="0" smtClean="0">
                  <a:solidFill>
                    <a:srgbClr val="FFFFFF">
                      <a:alpha val="60000"/>
                    </a:srgbClr>
                  </a:solidFill>
                </a:rPr>
                <a:t>market share </a:t>
              </a:r>
              <a:r>
                <a:rPr lang="en-US" sz="2000" dirty="0">
                  <a:solidFill>
                    <a:srgbClr val="FFFFFF">
                      <a:alpha val="60000"/>
                    </a:srgbClr>
                  </a:solidFill>
                </a:rPr>
                <a:t>worldwide</a:t>
              </a:r>
            </a:p>
          </p:txBody>
        </p:sp>
        <p:sp>
          <p:nvSpPr>
            <p:cNvPr id="55" name="TextBox 54"/>
            <p:cNvSpPr txBox="1"/>
            <p:nvPr/>
          </p:nvSpPr>
          <p:spPr bwMode="gray">
            <a:xfrm>
              <a:off x="6270594" y="2475205"/>
              <a:ext cx="24796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4000" dirty="0" smtClean="0">
                  <a:solidFill>
                    <a:srgbClr val="FFFFFF"/>
                  </a:solidFill>
                </a:rPr>
                <a:t>200,000+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 bwMode="gray">
            <a:xfrm>
              <a:off x="3211510" y="2559152"/>
              <a:ext cx="1843761" cy="89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dirty="0" smtClean="0">
                  <a:solidFill>
                    <a:srgbClr val="FFFFFF"/>
                  </a:solidFill>
                </a:rPr>
                <a:t>FIRST TO MARKET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gray">
            <a:xfrm>
              <a:off x="571242" y="2475205"/>
              <a:ext cx="1866728" cy="103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4000" dirty="0" smtClean="0">
                  <a:solidFill>
                    <a:srgbClr val="FFFFFF"/>
                  </a:solidFill>
                </a:rPr>
                <a:t>1,400</a:t>
              </a:r>
              <a:r>
                <a:rPr lang="en-US" sz="4000" dirty="0">
                  <a:solidFill>
                    <a:srgbClr val="FFFFFF"/>
                  </a:solidFill>
                </a:rPr>
                <a:t>+ </a:t>
              </a:r>
              <a:r>
                <a:rPr lang="en-US" dirty="0">
                  <a:solidFill>
                    <a:schemeClr val="bg1">
                      <a:alpha val="60000"/>
                    </a:schemeClr>
                  </a:solidFill>
                </a:rPr>
                <a:t>Ethernet </a:t>
              </a:r>
              <a:r>
                <a:rPr lang="en-US" dirty="0" smtClean="0">
                  <a:solidFill>
                    <a:schemeClr val="bg1">
                      <a:alpha val="60000"/>
                    </a:schemeClr>
                  </a:solidFill>
                </a:rPr>
                <a:t>fabric customers</a:t>
              </a:r>
              <a:endParaRPr lang="en-US" dirty="0">
                <a:solidFill>
                  <a:schemeClr val="bg1">
                    <a:alpha val="6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 bwMode="gray">
            <a:xfrm>
              <a:off x="485611" y="1160639"/>
              <a:ext cx="21904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FFFFFF"/>
                  </a:solidFill>
                </a:rPr>
                <a:t>90%</a:t>
              </a:r>
              <a:r>
                <a:rPr lang="en-US" sz="4400" dirty="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69" name="TextBox 68"/>
            <p:cNvSpPr txBox="1"/>
            <p:nvPr/>
          </p:nvSpPr>
          <p:spPr bwMode="gray">
            <a:xfrm>
              <a:off x="3164665" y="1215045"/>
              <a:ext cx="103982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aseline="30000" dirty="0" smtClean="0">
                  <a:solidFill>
                    <a:srgbClr val="FFFFFF"/>
                  </a:solidFill>
                  <a:cs typeface="Franklin Gothic Demi"/>
                </a:rPr>
                <a:t>#</a:t>
              </a:r>
              <a:r>
                <a:rPr lang="en-US" sz="6600" dirty="0" smtClean="0">
                  <a:solidFill>
                    <a:srgbClr val="FFFFFF"/>
                  </a:solidFill>
                  <a:cs typeface="Franklin Gothic Demi"/>
                </a:rPr>
                <a:t>1</a:t>
              </a:r>
              <a:endParaRPr lang="en-US" sz="6600" dirty="0">
                <a:solidFill>
                  <a:srgbClr val="FFFFFF"/>
                </a:solidFill>
                <a:cs typeface="Franklin Gothic Demi"/>
              </a:endParaRPr>
            </a:p>
          </p:txBody>
        </p:sp>
        <p:sp>
          <p:nvSpPr>
            <p:cNvPr id="73" name="TextBox 72"/>
            <p:cNvSpPr txBox="1"/>
            <p:nvPr/>
          </p:nvSpPr>
          <p:spPr bwMode="gray">
            <a:xfrm>
              <a:off x="7029770" y="1380754"/>
              <a:ext cx="20769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FFFF">
                      <a:alpha val="60000"/>
                    </a:srgbClr>
                  </a:solidFill>
                </a:rPr>
                <a:t>WW data center networking market share</a:t>
              </a:r>
              <a:endParaRPr lang="en-US" sz="2000" dirty="0">
                <a:solidFill>
                  <a:srgbClr val="FFFFFF">
                    <a:alpha val="60000"/>
                  </a:srgb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 bwMode="gray">
            <a:xfrm>
              <a:off x="485611" y="1779242"/>
              <a:ext cx="2851949" cy="567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700" dirty="0" smtClean="0">
                  <a:solidFill>
                    <a:srgbClr val="FFFFFF">
                      <a:alpha val="60000"/>
                    </a:srgbClr>
                  </a:solidFill>
                </a:rPr>
                <a:t>Deployed in Global </a:t>
              </a:r>
              <a:r>
                <a:rPr lang="en-US" sz="1700" dirty="0">
                  <a:solidFill>
                    <a:srgbClr val="FFFFFF">
                      <a:alpha val="60000"/>
                    </a:srgbClr>
                  </a:solidFill>
                </a:rPr>
                <a:t>1000 </a:t>
              </a:r>
              <a:r>
                <a:rPr lang="en-US" sz="1700" dirty="0" smtClean="0">
                  <a:solidFill>
                    <a:srgbClr val="FFFFFF">
                      <a:alpha val="60000"/>
                    </a:srgbClr>
                  </a:solidFill>
                </a:rPr>
                <a:t>company data centers</a:t>
              </a:r>
              <a:endParaRPr lang="en-US" sz="1700" dirty="0">
                <a:solidFill>
                  <a:srgbClr val="FFFFFF">
                    <a:alpha val="60000"/>
                  </a:srgb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 bwMode="gray">
            <a:xfrm>
              <a:off x="6148695" y="1215045"/>
              <a:ext cx="103982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aseline="30000" dirty="0" smtClean="0">
                  <a:solidFill>
                    <a:srgbClr val="FFFFFF"/>
                  </a:solidFill>
                  <a:cs typeface="Franklin Gothic Demi"/>
                </a:rPr>
                <a:t>#</a:t>
              </a:r>
              <a:r>
                <a:rPr lang="en-US" sz="6600" dirty="0" smtClean="0">
                  <a:solidFill>
                    <a:srgbClr val="FFFFFF"/>
                  </a:solidFill>
                  <a:cs typeface="Franklin Gothic Demi"/>
                </a:rPr>
                <a:t>2</a:t>
              </a:r>
              <a:endParaRPr lang="en-US" sz="6600" dirty="0">
                <a:solidFill>
                  <a:srgbClr val="FFFFFF"/>
                </a:solidFill>
                <a:cs typeface="Franklin Gothic Demi"/>
              </a:endParaRPr>
            </a:p>
          </p:txBody>
        </p:sp>
        <p:sp>
          <p:nvSpPr>
            <p:cNvPr id="80" name="TextBox 79"/>
            <p:cNvSpPr txBox="1"/>
            <p:nvPr/>
          </p:nvSpPr>
          <p:spPr bwMode="gray">
            <a:xfrm>
              <a:off x="4917062" y="2673380"/>
              <a:ext cx="10316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alpha val="60000"/>
                    </a:schemeClr>
                  </a:solidFill>
                </a:rPr>
                <a:t>Ethernet fabrics</a:t>
              </a:r>
              <a:endParaRPr lang="en-US" dirty="0">
                <a:solidFill>
                  <a:schemeClr val="bg1">
                    <a:alpha val="6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 bwMode="gray">
            <a:xfrm>
              <a:off x="6260011" y="2929148"/>
              <a:ext cx="2490275" cy="595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chemeClr val="bg1">
                      <a:alpha val="60000"/>
                    </a:schemeClr>
                  </a:solidFill>
                </a:rPr>
                <a:t>Brocade SANs in production worldwide</a:t>
              </a:r>
              <a:endParaRPr lang="en-US" dirty="0">
                <a:solidFill>
                  <a:schemeClr val="bg1">
                    <a:alpha val="60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 bwMode="gray">
            <a:xfrm>
              <a:off x="331249" y="3650754"/>
              <a:ext cx="256699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dirty="0" smtClean="0">
                  <a:solidFill>
                    <a:srgbClr val="FFFFFF"/>
                  </a:solidFill>
                </a:rPr>
                <a:t>~30 MILLION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3" name="TextBox 82"/>
            <p:cNvSpPr txBox="1"/>
            <p:nvPr/>
          </p:nvSpPr>
          <p:spPr bwMode="gray">
            <a:xfrm>
              <a:off x="580313" y="4073726"/>
              <a:ext cx="2490275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FFFF">
                      <a:alpha val="60000"/>
                    </a:srgbClr>
                  </a:solidFill>
                </a:rPr>
                <a:t>SAN ports </a:t>
              </a:r>
              <a:r>
                <a:rPr lang="en-US" dirty="0" smtClean="0">
                  <a:solidFill>
                    <a:srgbClr val="FFFFFF">
                      <a:alpha val="60000"/>
                    </a:srgbClr>
                  </a:solidFill>
                </a:rPr>
                <a:t>shipped </a:t>
              </a:r>
              <a:r>
                <a:rPr lang="en-US" dirty="0">
                  <a:solidFill>
                    <a:srgbClr val="FFFFFF">
                      <a:alpha val="60000"/>
                    </a:srgbClr>
                  </a:solidFill>
                </a:rPr>
                <a:t>worldwide</a:t>
              </a:r>
            </a:p>
          </p:txBody>
        </p:sp>
        <p:sp>
          <p:nvSpPr>
            <p:cNvPr id="86" name="TextBox 85"/>
            <p:cNvSpPr txBox="1"/>
            <p:nvPr/>
          </p:nvSpPr>
          <p:spPr bwMode="gray">
            <a:xfrm>
              <a:off x="3209104" y="3650754"/>
              <a:ext cx="256699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dirty="0" smtClean="0">
                  <a:solidFill>
                    <a:srgbClr val="FFFFFF"/>
                  </a:solidFill>
                </a:rPr>
                <a:t>1.3+ MILLION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7" name="TextBox 86"/>
            <p:cNvSpPr txBox="1"/>
            <p:nvPr/>
          </p:nvSpPr>
          <p:spPr bwMode="gray">
            <a:xfrm>
              <a:off x="3219687" y="4073726"/>
              <a:ext cx="2903307" cy="595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FFFFFF">
                      <a:alpha val="60000"/>
                    </a:srgbClr>
                  </a:solidFill>
                </a:rPr>
                <a:t>Virtual routers downloaded worldwide</a:t>
              </a:r>
              <a:endParaRPr lang="en-US" dirty="0">
                <a:solidFill>
                  <a:srgbClr val="FFFFFF">
                    <a:alpha val="60000"/>
                  </a:srgb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 bwMode="gray">
            <a:xfrm>
              <a:off x="6203369" y="3650754"/>
              <a:ext cx="256699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dirty="0" smtClean="0">
                  <a:solidFill>
                    <a:srgbClr val="FFFFFF"/>
                  </a:solidFill>
                </a:rPr>
                <a:t>1 MILLION+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gray">
            <a:xfrm>
              <a:off x="6203369" y="4073726"/>
              <a:ext cx="2903307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err="1" smtClean="0">
                  <a:solidFill>
                    <a:srgbClr val="FFFFFF">
                      <a:alpha val="60000"/>
                    </a:srgbClr>
                  </a:solidFill>
                </a:rPr>
                <a:t>OpenFlow</a:t>
              </a:r>
              <a:r>
                <a:rPr lang="en-US" dirty="0" smtClean="0">
                  <a:solidFill>
                    <a:srgbClr val="FFFFFF">
                      <a:alpha val="60000"/>
                    </a:srgbClr>
                  </a:solidFill>
                </a:rPr>
                <a:t> router ports shipped</a:t>
              </a:r>
              <a:endParaRPr lang="en-US" dirty="0">
                <a:solidFill>
                  <a:srgbClr val="FFFFFF">
                    <a:alpha val="60000"/>
                  </a:srgbClr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 bwMode="gray">
          <a:xfrm>
            <a:off x="622443" y="840326"/>
            <a:ext cx="7780337" cy="271462"/>
          </a:xfrm>
        </p:spPr>
        <p:txBody>
          <a:bodyPr/>
          <a:lstStyle/>
          <a:p>
            <a:r>
              <a:rPr lang="en-US" dirty="0" smtClean="0"/>
              <a:t>Background on Brocade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52144" y="4860977"/>
            <a:ext cx="41275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46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OpenStack</a:t>
            </a:r>
            <a:r>
              <a:rPr lang="en-US" dirty="0" smtClean="0"/>
              <a:t> Networking at Rackspace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288" y="1235034"/>
            <a:ext cx="4270839" cy="375331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 smtClean="0"/>
              <a:t>Current deployment:</a:t>
            </a:r>
          </a:p>
          <a:p>
            <a:pPr lvl="0"/>
            <a:r>
              <a:rPr lang="en-US" dirty="0" smtClean="0"/>
              <a:t>Three </a:t>
            </a:r>
            <a:r>
              <a:rPr lang="en-US" dirty="0"/>
              <a:t>networks – Public, SNET and Isolated</a:t>
            </a:r>
          </a:p>
          <a:p>
            <a:pPr lvl="0"/>
            <a:r>
              <a:rPr lang="en-US" dirty="0"/>
              <a:t>Isolated (Private) networks</a:t>
            </a:r>
          </a:p>
          <a:p>
            <a:pPr lvl="0"/>
            <a:r>
              <a:rPr lang="en-US" dirty="0"/>
              <a:t>Broadcast and Multicast on Isolated networks</a:t>
            </a:r>
          </a:p>
          <a:p>
            <a:pPr lvl="0"/>
            <a:r>
              <a:rPr lang="en-US" dirty="0"/>
              <a:t>Attach / Detach Networks</a:t>
            </a:r>
          </a:p>
          <a:p>
            <a:pPr lvl="0"/>
            <a:r>
              <a:rPr lang="en-US" dirty="0"/>
              <a:t>Shared IP on Isolated </a:t>
            </a:r>
            <a:r>
              <a:rPr lang="en-US" dirty="0" smtClean="0"/>
              <a:t>networks</a:t>
            </a:r>
            <a:endParaRPr lang="en-US" dirty="0"/>
          </a:p>
          <a:p>
            <a:pPr lvl="0"/>
            <a:r>
              <a:rPr lang="en-US" dirty="0"/>
              <a:t>Additional IPs on </a:t>
            </a:r>
            <a:r>
              <a:rPr lang="en-US" dirty="0" err="1"/>
              <a:t>PublicNet</a:t>
            </a:r>
            <a:r>
              <a:rPr lang="en-US" dirty="0"/>
              <a:t> </a:t>
            </a:r>
          </a:p>
          <a:p>
            <a:pPr lvl="0"/>
            <a:r>
              <a:rPr lang="en-US" dirty="0" smtClean="0"/>
              <a:t>L3 </a:t>
            </a:r>
            <a:r>
              <a:rPr lang="en-US" dirty="0"/>
              <a:t>Router, VPN and Firewall: </a:t>
            </a:r>
            <a:r>
              <a:rPr lang="en-US" dirty="0" smtClean="0"/>
              <a:t>(Brocade </a:t>
            </a:r>
            <a:r>
              <a:rPr lang="en-US" dirty="0"/>
              <a:t>Vyatta vRouter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73881" y="1235034"/>
            <a:ext cx="4154384" cy="3753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457200" rtl="0" eaLnBrk="1" latinLnBrk="0" hangingPunct="1">
              <a:lnSpc>
                <a:spcPct val="95000"/>
              </a:lnSpc>
              <a:spcBef>
                <a:spcPts val="700"/>
              </a:spcBef>
              <a:buClr>
                <a:schemeClr val="bg2"/>
              </a:buClr>
              <a:buFont typeface="Wingdings" charset="2"/>
              <a:buChar char="§"/>
              <a:defRPr sz="2000" kern="1200" spc="-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638" indent="-169863" algn="l" defTabSz="457200" rtl="0" eaLnBrk="1" latinLnBrk="0" hangingPunct="1">
              <a:lnSpc>
                <a:spcPct val="95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800" b="0" kern="12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3038" algn="l" defTabSz="457200" rtl="0" eaLnBrk="1" latinLnBrk="0" hangingPunct="1">
              <a:lnSpc>
                <a:spcPct val="95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400" b="0" kern="1200" spc="-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8838" indent="-169863" algn="l" defTabSz="457200" rtl="0" eaLnBrk="1" latinLnBrk="0" hangingPunct="1">
              <a:lnSpc>
                <a:spcPct val="95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400" b="0" kern="1200" spc="-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7438" indent="-173038" algn="l" defTabSz="457200" rtl="0" eaLnBrk="1" latinLnBrk="0" hangingPunct="1">
              <a:lnSpc>
                <a:spcPct val="95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400" b="0" kern="1200" spc="-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dirty="0" smtClean="0"/>
              <a:t>Future enhancements:</a:t>
            </a:r>
          </a:p>
          <a:p>
            <a:r>
              <a:rPr lang="en-US" dirty="0" smtClean="0"/>
              <a:t>Self-service Shared IP/ Additional IP</a:t>
            </a:r>
          </a:p>
          <a:p>
            <a:r>
              <a:rPr lang="en-US" dirty="0" smtClean="0"/>
              <a:t>Routes on Isolated networks </a:t>
            </a:r>
          </a:p>
          <a:p>
            <a:r>
              <a:rPr lang="en-US" dirty="0" smtClean="0"/>
              <a:t>Floating IP</a:t>
            </a:r>
          </a:p>
          <a:p>
            <a:r>
              <a:rPr lang="en-US" dirty="0" smtClean="0"/>
              <a:t>L4-L7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33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Rackspace Open Cloud Requirements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2013 Brocade Communications Systems, Inc. Company Proprietary Information.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70675" y="930827"/>
            <a:ext cx="5294319" cy="1688715"/>
            <a:chOff x="2870675" y="930827"/>
            <a:chExt cx="5294319" cy="168871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675" y="930827"/>
              <a:ext cx="4207019" cy="1688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974184" y="964405"/>
              <a:ext cx="31908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Security and isolated networks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429" y="2637991"/>
            <a:ext cx="3907810" cy="2272729"/>
            <a:chOff x="241429" y="2637991"/>
            <a:chExt cx="3907810" cy="2272729"/>
          </a:xfrm>
        </p:grpSpPr>
        <p:sp>
          <p:nvSpPr>
            <p:cNvPr id="8" name="TextBox 7"/>
            <p:cNvSpPr txBox="1"/>
            <p:nvPr/>
          </p:nvSpPr>
          <p:spPr>
            <a:xfrm>
              <a:off x="837089" y="4541388"/>
              <a:ext cx="289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Secure traffic between sites</a:t>
              </a:r>
              <a:endParaRPr lang="en-US" dirty="0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29" y="2637991"/>
              <a:ext cx="3907810" cy="1903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570674" y="2769712"/>
            <a:ext cx="4247960" cy="2124035"/>
            <a:chOff x="4570674" y="2769712"/>
            <a:chExt cx="4247960" cy="2124035"/>
          </a:xfrm>
        </p:grpSpPr>
        <p:sp>
          <p:nvSpPr>
            <p:cNvPr id="2048" name="Rectangle 2047"/>
            <p:cNvSpPr/>
            <p:nvPr/>
          </p:nvSpPr>
          <p:spPr>
            <a:xfrm>
              <a:off x="4614496" y="4524415"/>
              <a:ext cx="40497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Remote </a:t>
              </a:r>
              <a:r>
                <a:rPr lang="en-US" dirty="0" smtClean="0"/>
                <a:t>access to application for clients</a:t>
              </a:r>
              <a:endParaRPr lang="en-US" dirty="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674" y="2769712"/>
              <a:ext cx="4247960" cy="1814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0562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vRouter Use Cases in Rackspace Open Cloud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© 2013 Brocade Communications Systems, Inc. Company Proprietary Information.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1783" y="1064177"/>
            <a:ext cx="379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Firewall and NAT for </a:t>
            </a:r>
            <a:r>
              <a:rPr lang="en-US" dirty="0" smtClean="0"/>
              <a:t>isolated network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6331" y="4556157"/>
            <a:ext cx="16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Site-to-site </a:t>
            </a:r>
            <a:r>
              <a:rPr lang="en-US" dirty="0"/>
              <a:t>VPN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6455" y="4556157"/>
            <a:ext cx="273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Remote </a:t>
            </a:r>
            <a:r>
              <a:rPr lang="en-US" dirty="0" smtClean="0"/>
              <a:t>access IPSec </a:t>
            </a:r>
            <a:r>
              <a:rPr lang="en-US" dirty="0"/>
              <a:t>VPN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90" y="930826"/>
            <a:ext cx="4451705" cy="18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5" y="2728147"/>
            <a:ext cx="3753034" cy="182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07" y="2897547"/>
            <a:ext cx="3709684" cy="158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681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29" y="222171"/>
            <a:ext cx="8208875" cy="472437"/>
          </a:xfrm>
        </p:spPr>
        <p:txBody>
          <a:bodyPr/>
          <a:lstStyle/>
          <a:p>
            <a:r>
              <a:rPr lang="en-US" dirty="0" smtClean="0"/>
              <a:t>Server Creation in Rackspace Open Cloud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42" y="694608"/>
            <a:ext cx="2593933" cy="1479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1004" b="38281"/>
          <a:stretch/>
        </p:blipFill>
        <p:spPr bwMode="auto">
          <a:xfrm>
            <a:off x="352425" y="916511"/>
            <a:ext cx="3597389" cy="4067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66629" b="1117"/>
          <a:stretch/>
        </p:blipFill>
        <p:spPr bwMode="auto">
          <a:xfrm>
            <a:off x="4178342" y="2230958"/>
            <a:ext cx="4583090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63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Rackspace Vyatta Offerings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Brocade Communications Systems, Inc. CONFIDENTIAL—For 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997D93-C3E7-C24A-A221-087129D11F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5329" y="1828801"/>
            <a:ext cx="131816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 Mbps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30285" y="1803072"/>
            <a:ext cx="131816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00 Mbps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98472" y="1789218"/>
            <a:ext cx="131816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00 Mbps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40630" y="1787240"/>
            <a:ext cx="131816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1600 Mbps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3277" y="1335717"/>
            <a:ext cx="8835718" cy="3472790"/>
            <a:chOff x="213277" y="1335717"/>
            <a:chExt cx="8835718" cy="34727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77" y="1335717"/>
              <a:ext cx="8835718" cy="347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475013" y="4037610"/>
              <a:ext cx="1638795" cy="67689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69969" y="4037610"/>
              <a:ext cx="1638795" cy="67689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938154" y="4013859"/>
              <a:ext cx="1638795" cy="67689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080312" y="4013859"/>
              <a:ext cx="1638795" cy="676893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5573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29" y="286515"/>
            <a:ext cx="8208875" cy="472437"/>
          </a:xfrm>
        </p:spPr>
        <p:txBody>
          <a:bodyPr/>
          <a:lstStyle/>
          <a:p>
            <a:r>
              <a:rPr lang="en-US" dirty="0" smtClean="0"/>
              <a:t>vRouters in Rackspace Open Cloud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71462" y="510789"/>
            <a:ext cx="6255630" cy="3123072"/>
            <a:chOff x="1414796" y="1187671"/>
            <a:chExt cx="7393422" cy="3398574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414796" y="2571750"/>
              <a:ext cx="980626" cy="730870"/>
            </a:xfrm>
            <a:prstGeom prst="round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Client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3589310" y="1187671"/>
              <a:ext cx="5218908" cy="3398574"/>
              <a:chOff x="3888" y="-192"/>
              <a:chExt cx="2046" cy="1370"/>
            </a:xfrm>
          </p:grpSpPr>
          <p:sp>
            <p:nvSpPr>
              <p:cNvPr id="29" name="Freeform 28"/>
              <p:cNvSpPr>
                <a:spLocks/>
              </p:cNvSpPr>
              <p:nvPr/>
            </p:nvSpPr>
            <p:spPr bwMode="gray">
              <a:xfrm>
                <a:off x="3888" y="-152"/>
                <a:ext cx="2046" cy="1330"/>
              </a:xfrm>
              <a:custGeom>
                <a:avLst/>
                <a:gdLst>
                  <a:gd name="T0" fmla="*/ 614 w 4021"/>
                  <a:gd name="T1" fmla="*/ 732 h 2621"/>
                  <a:gd name="T2" fmla="*/ 1960 w 4021"/>
                  <a:gd name="T3" fmla="*/ 554 h 2621"/>
                  <a:gd name="T4" fmla="*/ 3144 w 4021"/>
                  <a:gd name="T5" fmla="*/ 1195 h 2621"/>
                  <a:gd name="T6" fmla="*/ 3225 w 4021"/>
                  <a:gd name="T7" fmla="*/ 1975 h 2621"/>
                  <a:gd name="T8" fmla="*/ 1529 w 4021"/>
                  <a:gd name="T9" fmla="*/ 1943 h 2621"/>
                  <a:gd name="T10" fmla="*/ 738 w 4021"/>
                  <a:gd name="T11" fmla="*/ 1378 h 2621"/>
                  <a:gd name="T12" fmla="*/ 614 w 4021"/>
                  <a:gd name="T13" fmla="*/ 732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21" h="2621">
                    <a:moveTo>
                      <a:pt x="614" y="732"/>
                    </a:moveTo>
                    <a:cubicBezTo>
                      <a:pt x="361" y="172"/>
                      <a:pt x="1481" y="0"/>
                      <a:pt x="1960" y="554"/>
                    </a:cubicBezTo>
                    <a:cubicBezTo>
                      <a:pt x="2283" y="468"/>
                      <a:pt x="3069" y="683"/>
                      <a:pt x="3144" y="1195"/>
                    </a:cubicBezTo>
                    <a:cubicBezTo>
                      <a:pt x="4021" y="1442"/>
                      <a:pt x="3720" y="1954"/>
                      <a:pt x="3225" y="1975"/>
                    </a:cubicBezTo>
                    <a:cubicBezTo>
                      <a:pt x="3375" y="2621"/>
                      <a:pt x="1793" y="2573"/>
                      <a:pt x="1529" y="1943"/>
                    </a:cubicBezTo>
                    <a:cubicBezTo>
                      <a:pt x="668" y="1970"/>
                      <a:pt x="576" y="1453"/>
                      <a:pt x="738" y="1378"/>
                    </a:cubicBezTo>
                    <a:cubicBezTo>
                      <a:pt x="555" y="1335"/>
                      <a:pt x="0" y="909"/>
                      <a:pt x="614" y="732"/>
                    </a:cubicBez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kern="1200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gray">
              <a:xfrm>
                <a:off x="3888" y="-192"/>
                <a:ext cx="2043" cy="1330"/>
              </a:xfrm>
              <a:custGeom>
                <a:avLst/>
                <a:gdLst>
                  <a:gd name="T0" fmla="*/ 614 w 4021"/>
                  <a:gd name="T1" fmla="*/ 732 h 2621"/>
                  <a:gd name="T2" fmla="*/ 1960 w 4021"/>
                  <a:gd name="T3" fmla="*/ 554 h 2621"/>
                  <a:gd name="T4" fmla="*/ 3144 w 4021"/>
                  <a:gd name="T5" fmla="*/ 1195 h 2621"/>
                  <a:gd name="T6" fmla="*/ 3225 w 4021"/>
                  <a:gd name="T7" fmla="*/ 1975 h 2621"/>
                  <a:gd name="T8" fmla="*/ 1529 w 4021"/>
                  <a:gd name="T9" fmla="*/ 1943 h 2621"/>
                  <a:gd name="T10" fmla="*/ 738 w 4021"/>
                  <a:gd name="T11" fmla="*/ 1378 h 2621"/>
                  <a:gd name="T12" fmla="*/ 614 w 4021"/>
                  <a:gd name="T13" fmla="*/ 732 h 2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21" h="2621">
                    <a:moveTo>
                      <a:pt x="614" y="732"/>
                    </a:moveTo>
                    <a:cubicBezTo>
                      <a:pt x="361" y="172"/>
                      <a:pt x="1481" y="0"/>
                      <a:pt x="1960" y="554"/>
                    </a:cubicBezTo>
                    <a:cubicBezTo>
                      <a:pt x="2283" y="468"/>
                      <a:pt x="3069" y="683"/>
                      <a:pt x="3144" y="1195"/>
                    </a:cubicBezTo>
                    <a:cubicBezTo>
                      <a:pt x="4021" y="1442"/>
                      <a:pt x="3720" y="1954"/>
                      <a:pt x="3225" y="1975"/>
                    </a:cubicBezTo>
                    <a:cubicBezTo>
                      <a:pt x="3375" y="2621"/>
                      <a:pt x="1793" y="2573"/>
                      <a:pt x="1529" y="1943"/>
                    </a:cubicBezTo>
                    <a:cubicBezTo>
                      <a:pt x="668" y="1970"/>
                      <a:pt x="576" y="1453"/>
                      <a:pt x="738" y="1378"/>
                    </a:cubicBezTo>
                    <a:cubicBezTo>
                      <a:pt x="555" y="1335"/>
                      <a:pt x="0" y="909"/>
                      <a:pt x="614" y="7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B2B2B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kern="12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395422" y="2302271"/>
              <a:ext cx="3154816" cy="634915"/>
              <a:chOff x="2395422" y="2302271"/>
              <a:chExt cx="3154816" cy="634915"/>
            </a:xfrm>
          </p:grpSpPr>
          <p:cxnSp>
            <p:nvCxnSpPr>
              <p:cNvPr id="15" name="Straight Arrow Connector 14"/>
              <p:cNvCxnSpPr>
                <a:stCxn id="5" idx="3"/>
              </p:cNvCxnSpPr>
              <p:nvPr/>
            </p:nvCxnSpPr>
            <p:spPr>
              <a:xfrm flipV="1">
                <a:off x="2395422" y="2811100"/>
                <a:ext cx="3154816" cy="12608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 bwMode="auto">
              <a:xfrm rot="21383884">
                <a:off x="2815728" y="2302271"/>
                <a:ext cx="2131970" cy="23445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 smtClean="0"/>
                  <a:t>API call to create VM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395420" y="2606290"/>
              <a:ext cx="3154723" cy="1203952"/>
              <a:chOff x="2395420" y="2606290"/>
              <a:chExt cx="3154723" cy="1203952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V="1">
                <a:off x="2395420" y="2606290"/>
                <a:ext cx="3154723" cy="11195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 bwMode="auto">
              <a:xfrm rot="733540">
                <a:off x="2638895" y="3379355"/>
                <a:ext cx="2119820" cy="43088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 smtClean="0"/>
                  <a:t>SSH or REST API for management</a:t>
                </a:r>
              </a:p>
            </p:txBody>
          </p:sp>
        </p:grp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36004" y="3539801"/>
            <a:ext cx="8428980" cy="1404164"/>
          </a:xfrm>
        </p:spPr>
        <p:txBody>
          <a:bodyPr/>
          <a:lstStyle/>
          <a:p>
            <a:r>
              <a:rPr lang="en-US" dirty="0" smtClean="0"/>
              <a:t>OpenStack deploys the Brocade Vyatta vRouter as a Virtual Machine (VM)</a:t>
            </a:r>
          </a:p>
          <a:p>
            <a:pPr lvl="1"/>
            <a:r>
              <a:rPr lang="en-US" dirty="0" smtClean="0"/>
              <a:t>Customer calls Rackspace API to “Create a Server” (Vyatta) and obtains IP addressing information</a:t>
            </a:r>
          </a:p>
          <a:p>
            <a:pPr lvl="1"/>
            <a:r>
              <a:rPr lang="en-US" dirty="0" smtClean="0"/>
              <a:t>Customer then configures the vRouter directly through SSH or REST API</a:t>
            </a:r>
          </a:p>
        </p:txBody>
      </p:sp>
      <p:pic>
        <p:nvPicPr>
          <p:cNvPr id="1026" name="Picture 2" descr="C:\Users\sastrys\AppData\Local\Microsoft\Windows\Temporary Internet Files\Content.Outlook\D7M1LII1\vyatta 300x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60" y="1607034"/>
            <a:ext cx="921340" cy="7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42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88" y="1336675"/>
            <a:ext cx="8210856" cy="1240270"/>
          </a:xfrm>
        </p:spPr>
        <p:txBody>
          <a:bodyPr/>
          <a:lstStyle/>
          <a:p>
            <a:r>
              <a:rPr lang="en-US" dirty="0" smtClean="0"/>
              <a:t>Visit Brocade booth at C43 and check out our demos to learn </a:t>
            </a:r>
            <a:r>
              <a:rPr lang="en-US" dirty="0" smtClean="0"/>
              <a:t>more</a:t>
            </a:r>
          </a:p>
          <a:p>
            <a:r>
              <a:rPr lang="en-US" dirty="0" smtClean="0"/>
              <a:t>Visit Rackspace booth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6929" y="3187983"/>
            <a:ext cx="500970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https://mycloud.rackspace.com</a:t>
            </a:r>
          </a:p>
          <a:p>
            <a:r>
              <a:rPr lang="en-US" sz="2800" dirty="0" smtClean="0"/>
              <a:t>www.brocade.com/Openstack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2888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CD 1">
      <a:dk1>
        <a:sysClr val="windowText" lastClr="000000"/>
      </a:dk1>
      <a:lt1>
        <a:srgbClr val="FFFFFF"/>
      </a:lt1>
      <a:dk2>
        <a:srgbClr val="5F5F5F"/>
      </a:dk2>
      <a:lt2>
        <a:srgbClr val="CC0000"/>
      </a:lt2>
      <a:accent1>
        <a:srgbClr val="4B6776"/>
      </a:accent1>
      <a:accent2>
        <a:srgbClr val="D2B675"/>
      </a:accent2>
      <a:accent3>
        <a:srgbClr val="4E5F4C"/>
      </a:accent3>
      <a:accent4>
        <a:srgbClr val="B3A285"/>
      </a:accent4>
      <a:accent5>
        <a:srgbClr val="745D47"/>
      </a:accent5>
      <a:accent6>
        <a:srgbClr val="8DA6B0"/>
      </a:accent6>
      <a:hlink>
        <a:srgbClr val="333333"/>
      </a:hlink>
      <a:folHlink>
        <a:srgbClr val="33333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BRCD 1">
      <a:dk1>
        <a:sysClr val="windowText" lastClr="000000"/>
      </a:dk1>
      <a:lt1>
        <a:srgbClr val="FFFFFF"/>
      </a:lt1>
      <a:dk2>
        <a:srgbClr val="5F5F5F"/>
      </a:dk2>
      <a:lt2>
        <a:srgbClr val="CC0000"/>
      </a:lt2>
      <a:accent1>
        <a:srgbClr val="4B6776"/>
      </a:accent1>
      <a:accent2>
        <a:srgbClr val="D2B675"/>
      </a:accent2>
      <a:accent3>
        <a:srgbClr val="4E5F4C"/>
      </a:accent3>
      <a:accent4>
        <a:srgbClr val="B3A285"/>
      </a:accent4>
      <a:accent5>
        <a:srgbClr val="745D47"/>
      </a:accent5>
      <a:accent6>
        <a:srgbClr val="8DA6B0"/>
      </a:accent6>
      <a:hlink>
        <a:srgbClr val="333333"/>
      </a:hlink>
      <a:folHlink>
        <a:srgbClr val="33333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ppt5026.tmp</Template>
  <TotalTime>19930</TotalTime>
  <Words>469</Words>
  <Application>Microsoft Office PowerPoint</Application>
  <PresentationFormat>On-screen Show (16:9)</PresentationFormat>
  <Paragraphs>85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4_Office Theme</vt:lpstr>
      <vt:lpstr>PowerPoint Presentation</vt:lpstr>
      <vt:lpstr>Building Open Clouds with Brocade and OpenStack</vt:lpstr>
      <vt:lpstr>OpenStack Networking at Rackspace</vt:lpstr>
      <vt:lpstr>Rackspace Open Cloud Requirements</vt:lpstr>
      <vt:lpstr>vRouter Use Cases in Rackspace Open Cloud</vt:lpstr>
      <vt:lpstr>Server Creation in Rackspace Open Cloud</vt:lpstr>
      <vt:lpstr>Rackspace Vyatta Offerings</vt:lpstr>
      <vt:lpstr>vRouters in Rackspace Open Cloud</vt:lpstr>
      <vt:lpstr>Learn more</vt:lpstr>
      <vt:lpstr>PowerPoint Presentation</vt:lpstr>
    </vt:vector>
  </TitlesOfParts>
  <Company>Brocade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Gaither</dc:creator>
  <cp:lastModifiedBy>Shashi Sastry</cp:lastModifiedBy>
  <cp:revision>677</cp:revision>
  <cp:lastPrinted>2013-10-24T21:03:51Z</cp:lastPrinted>
  <dcterms:created xsi:type="dcterms:W3CDTF">2013-08-19T20:03:16Z</dcterms:created>
  <dcterms:modified xsi:type="dcterms:W3CDTF">2013-11-06T04:31:20Z</dcterms:modified>
</cp:coreProperties>
</file>